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1" r:id="rId1"/>
  </p:sldMasterIdLst>
  <p:notesMasterIdLst>
    <p:notesMasterId r:id="rId6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2" r:id="rId27"/>
    <p:sldId id="281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</p:sldIdLst>
  <p:sldSz cx="9144000" cy="5143500" type="screen16x9"/>
  <p:notesSz cx="6858000" cy="9144000"/>
  <p:embeddedFontLst>
    <p:embeddedFont>
      <p:font typeface="Commissioner" panose="020B0604020202020204" charset="0"/>
      <p:regular r:id="rId62"/>
      <p:bold r:id="rId63"/>
    </p:embeddedFont>
    <p:embeddedFont>
      <p:font typeface="Golos Text" panose="020B0604020202020204" charset="0"/>
      <p:regular r:id="rId64"/>
      <p:bold r:id="rId65"/>
    </p:embeddedFont>
    <p:embeddedFont>
      <p:font typeface="Golos Text SemiBold" panose="020B0604020202020204" charset="0"/>
      <p:regular r:id="rId66"/>
      <p:bold r:id="rId6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80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2.fntdata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5.fntdata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3.fntdata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6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1.fntdata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2747bfd1ede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2747bfd1ede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334c869fb05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334c869fb05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2d929f4c3ed_2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2d929f4c3ed_2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334c869fb05_1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334c869fb05_1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334c869fb05_1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334c869fb05_1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334c869fb05_1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334c869fb05_1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334c869fb05_1_2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334c869fb05_1_2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334c869fb05_1_2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334c869fb05_1_2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334c869fb05_1_2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334c869fb05_1_2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334c869fb05_1_2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334c869fb05_1_2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334c869fb05_1_2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334c869fb05_1_2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747bfd1ede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2747bfd1ede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334c869fb05_1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334c869fb05_1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2d929f4c3ed_2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2d929f4c3ed_2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131ff7c0f5b_0_2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131ff7c0f5b_0_2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2d929f4c3ed_2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2d929f4c3ed_2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2d929f4c3ed_2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2d929f4c3ed_2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2d929f4c3ed_2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2d929f4c3ed_2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2d929f4c3ed_2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2d929f4c3ed_2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334c869fb05_1_2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334c869fb05_1_2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2d929f4c3ed_2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2d929f4c3ed_2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334c869fb05_1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334c869fb05_1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336d459b97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1336d459b97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334c869fb05_1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334c869fb05_1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334c869fb05_1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334c869fb05_1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334c869fb05_1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334c869fb05_1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334c869fb05_1_1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334c869fb05_1_1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334c869fb05_1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334c869fb05_1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334c869fb05_1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334c869fb05_1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334c869fb05_1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Google Shape;514;g334c869fb05_1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334c869fb05_1_1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334c869fb05_1_1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334c869fb05_1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334c869fb05_1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334c869fb05_1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334c869fb05_1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13b627a12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13b627a12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334c869fb05_1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334c869fb05_1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334c869fb05_1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334c869fb05_1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334c869fb05_1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334c869fb05_1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334c869fb05_1_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334c869fb05_1_1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334c869fb05_1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334c869fb05_1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334c869fb05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Google Shape;561;g334c869fb05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334c869fb05_1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6" name="Google Shape;566;g334c869fb05_1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334c869fb05_1_2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Google Shape;571;g334c869fb05_1_2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334c869fb05_1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Google Shape;577;g334c869fb05_1_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334c869fb05_1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2" name="Google Shape;582;g334c869fb05_1_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143df0acb8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143df0acb8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334c869fb05_1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7" name="Google Shape;587;g334c869fb05_1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334c869fb05_1_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g334c869fb05_1_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334c869fb05_1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334c869fb05_1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334c869fb05_1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Google Shape;603;g334c869fb05_1_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334c869fb05_1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8" name="Google Shape;608;g334c869fb05_1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334c869fb05_1_2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3" name="Google Shape;613;g334c869fb05_1_2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334c869fb05_1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" name="Google Shape;619;g334c869fb05_1_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334c869fb05_1_1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4" name="Google Shape;624;g334c869fb05_1_1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334c869fb05_1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9" name="Google Shape;629;g334c869fb05_1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g131ff7c0f5b_0_2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4" name="Google Shape;634;g131ff7c0f5b_0_2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13e1fc50fc5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13e1fc50fc5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3349c28ecbb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3349c28ecbb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275584fc2f6_1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275584fc2f6_1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131ff7c0f5b_0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131ff7c0f5b_0_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hyperlink" Target="https://flaticon.com/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s://freepik.com/" TargetMode="Externa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3225" y="1332200"/>
            <a:ext cx="5004900" cy="190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700"/>
              <a:buNone/>
              <a:defRPr sz="3600"/>
            </a:lvl1pPr>
            <a:lvl2pPr lvl="1" algn="l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2pPr>
            <a:lvl3pPr lvl="2" algn="l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3pPr>
            <a:lvl4pPr lvl="3" algn="l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4pPr>
            <a:lvl5pPr lvl="4" algn="l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5pPr>
            <a:lvl6pPr lvl="5" algn="l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6pPr>
            <a:lvl7pPr lvl="6" algn="l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7pPr>
            <a:lvl8pPr lvl="7" algn="l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8pPr>
            <a:lvl9pPr lvl="8" algn="l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3225" y="3315975"/>
            <a:ext cx="5004900" cy="42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55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8291100" y="0"/>
            <a:ext cx="8529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-55375" y="539500"/>
            <a:ext cx="9199350" cy="4604000"/>
            <a:chOff x="-55375" y="539500"/>
            <a:chExt cx="9199350" cy="4604000"/>
          </a:xfrm>
        </p:grpSpPr>
        <p:cxnSp>
          <p:nvCxnSpPr>
            <p:cNvPr id="13" name="Google Shape;13;p2"/>
            <p:cNvCxnSpPr/>
            <p:nvPr/>
          </p:nvCxnSpPr>
          <p:spPr>
            <a:xfrm>
              <a:off x="-55375" y="4608575"/>
              <a:ext cx="4870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" name="Google Shape;14;p2"/>
            <p:cNvCxnSpPr/>
            <p:nvPr/>
          </p:nvCxnSpPr>
          <p:spPr>
            <a:xfrm>
              <a:off x="4751675" y="539500"/>
              <a:ext cx="4392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" name="Google Shape;15;p2"/>
            <p:cNvCxnSpPr/>
            <p:nvPr/>
          </p:nvCxnSpPr>
          <p:spPr>
            <a:xfrm rot="10800000">
              <a:off x="8430775" y="805200"/>
              <a:ext cx="0" cy="4338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 hasCustomPrompt="1"/>
          </p:nvPr>
        </p:nvSpPr>
        <p:spPr>
          <a:xfrm>
            <a:off x="1604400" y="1600075"/>
            <a:ext cx="5935200" cy="132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3000"/>
              <a:buNone/>
              <a:defRPr sz="7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3000"/>
              <a:buNone/>
              <a:defRPr sz="13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3000"/>
              <a:buNone/>
              <a:defRPr sz="13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3000"/>
              <a:buNone/>
              <a:defRPr sz="13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3000"/>
              <a:buNone/>
              <a:defRPr sz="13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3000"/>
              <a:buNone/>
              <a:defRPr sz="13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3000"/>
              <a:buNone/>
              <a:defRPr sz="13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3000"/>
              <a:buNone/>
              <a:defRPr sz="13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3000"/>
              <a:buNone/>
              <a:defRPr sz="13000"/>
            </a:lvl9pPr>
          </a:lstStyle>
          <a:p>
            <a:r>
              <a:t>xx%</a:t>
            </a:r>
          </a:p>
        </p:txBody>
      </p:sp>
      <p:sp>
        <p:nvSpPr>
          <p:cNvPr id="70" name="Google Shape;70;p11"/>
          <p:cNvSpPr txBox="1">
            <a:spLocks noGrp="1"/>
          </p:cNvSpPr>
          <p:nvPr>
            <p:ph type="subTitle" idx="1"/>
          </p:nvPr>
        </p:nvSpPr>
        <p:spPr>
          <a:xfrm>
            <a:off x="1604400" y="2923675"/>
            <a:ext cx="5935200" cy="42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55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9pPr>
          </a:lstStyle>
          <a:p>
            <a:endParaRPr/>
          </a:p>
        </p:txBody>
      </p:sp>
      <p:sp>
        <p:nvSpPr>
          <p:cNvPr id="71" name="Google Shape;71;p11"/>
          <p:cNvSpPr/>
          <p:nvPr/>
        </p:nvSpPr>
        <p:spPr>
          <a:xfrm rot="10800000">
            <a:off x="-55375" y="0"/>
            <a:ext cx="8529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2" name="Google Shape;72;p11"/>
          <p:cNvGrpSpPr/>
          <p:nvPr/>
        </p:nvGrpSpPr>
        <p:grpSpPr>
          <a:xfrm rot="10800000">
            <a:off x="-55325" y="0"/>
            <a:ext cx="9199325" cy="4604000"/>
            <a:chOff x="-55375" y="539500"/>
            <a:chExt cx="9199325" cy="4604000"/>
          </a:xfrm>
        </p:grpSpPr>
        <p:cxnSp>
          <p:nvCxnSpPr>
            <p:cNvPr id="73" name="Google Shape;73;p11"/>
            <p:cNvCxnSpPr/>
            <p:nvPr/>
          </p:nvCxnSpPr>
          <p:spPr>
            <a:xfrm>
              <a:off x="-55375" y="4608575"/>
              <a:ext cx="45636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4" name="Google Shape;74;p11"/>
            <p:cNvCxnSpPr/>
            <p:nvPr/>
          </p:nvCxnSpPr>
          <p:spPr>
            <a:xfrm>
              <a:off x="2576350" y="539500"/>
              <a:ext cx="65676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5" name="Google Shape;75;p11"/>
            <p:cNvCxnSpPr/>
            <p:nvPr/>
          </p:nvCxnSpPr>
          <p:spPr>
            <a:xfrm rot="10800000">
              <a:off x="8430775" y="805200"/>
              <a:ext cx="0" cy="4338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3"/>
          <p:cNvSpPr txBox="1">
            <a:spLocks noGrp="1"/>
          </p:cNvSpPr>
          <p:nvPr>
            <p:ph type="title"/>
          </p:nvPr>
        </p:nvSpPr>
        <p:spPr>
          <a:xfrm>
            <a:off x="713225" y="470650"/>
            <a:ext cx="7717500" cy="54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3"/>
          <p:cNvSpPr txBox="1">
            <a:spLocks noGrp="1"/>
          </p:cNvSpPr>
          <p:nvPr>
            <p:ph type="subTitle" idx="1"/>
          </p:nvPr>
        </p:nvSpPr>
        <p:spPr>
          <a:xfrm>
            <a:off x="1936100" y="2129352"/>
            <a:ext cx="2288700" cy="6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3"/>
          <p:cNvSpPr txBox="1">
            <a:spLocks noGrp="1"/>
          </p:cNvSpPr>
          <p:nvPr>
            <p:ph type="subTitle" idx="2"/>
          </p:nvPr>
        </p:nvSpPr>
        <p:spPr>
          <a:xfrm>
            <a:off x="1936100" y="1370275"/>
            <a:ext cx="2288700" cy="80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200">
                <a:latin typeface="Golos Text"/>
                <a:ea typeface="Golos Text"/>
                <a:cs typeface="Golos Text"/>
                <a:sym typeface="Golos Text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9pPr>
          </a:lstStyle>
          <a:p>
            <a:endParaRPr/>
          </a:p>
        </p:txBody>
      </p:sp>
      <p:sp>
        <p:nvSpPr>
          <p:cNvPr id="81" name="Google Shape;81;p13"/>
          <p:cNvSpPr txBox="1">
            <a:spLocks noGrp="1"/>
          </p:cNvSpPr>
          <p:nvPr>
            <p:ph type="title" idx="3" hasCustomPrompt="1"/>
          </p:nvPr>
        </p:nvSpPr>
        <p:spPr>
          <a:xfrm>
            <a:off x="993600" y="1483400"/>
            <a:ext cx="876300" cy="1152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3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9pPr>
          </a:lstStyle>
          <a:p>
            <a:r>
              <a:t>xx%</a:t>
            </a:r>
          </a:p>
        </p:txBody>
      </p:sp>
      <p:sp>
        <p:nvSpPr>
          <p:cNvPr id="82" name="Google Shape;82;p13"/>
          <p:cNvSpPr txBox="1">
            <a:spLocks noGrp="1"/>
          </p:cNvSpPr>
          <p:nvPr>
            <p:ph type="subTitle" idx="4"/>
          </p:nvPr>
        </p:nvSpPr>
        <p:spPr>
          <a:xfrm>
            <a:off x="1936100" y="3827175"/>
            <a:ext cx="2288700" cy="6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subTitle" idx="5"/>
          </p:nvPr>
        </p:nvSpPr>
        <p:spPr>
          <a:xfrm>
            <a:off x="1936100" y="3068200"/>
            <a:ext cx="2288700" cy="80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200">
                <a:latin typeface="Golos Text"/>
                <a:ea typeface="Golos Text"/>
                <a:cs typeface="Golos Text"/>
                <a:sym typeface="Golos Text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title" idx="6" hasCustomPrompt="1"/>
          </p:nvPr>
        </p:nvSpPr>
        <p:spPr>
          <a:xfrm>
            <a:off x="993600" y="3179712"/>
            <a:ext cx="876300" cy="1152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3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9pPr>
          </a:lstStyle>
          <a:p>
            <a:r>
              <a:t>xx%</a:t>
            </a:r>
          </a:p>
        </p:txBody>
      </p:sp>
      <p:sp>
        <p:nvSpPr>
          <p:cNvPr id="85" name="Google Shape;85;p13"/>
          <p:cNvSpPr txBox="1">
            <a:spLocks noGrp="1"/>
          </p:cNvSpPr>
          <p:nvPr>
            <p:ph type="subTitle" idx="7"/>
          </p:nvPr>
        </p:nvSpPr>
        <p:spPr>
          <a:xfrm>
            <a:off x="5969570" y="2129352"/>
            <a:ext cx="2288700" cy="6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subTitle" idx="8"/>
          </p:nvPr>
        </p:nvSpPr>
        <p:spPr>
          <a:xfrm>
            <a:off x="5969570" y="1370275"/>
            <a:ext cx="2288700" cy="80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200">
                <a:latin typeface="Golos Text"/>
                <a:ea typeface="Golos Text"/>
                <a:cs typeface="Golos Text"/>
                <a:sym typeface="Golos Text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title" idx="9" hasCustomPrompt="1"/>
          </p:nvPr>
        </p:nvSpPr>
        <p:spPr>
          <a:xfrm>
            <a:off x="5033780" y="1483400"/>
            <a:ext cx="876300" cy="1152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3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9pPr>
          </a:lstStyle>
          <a:p>
            <a:r>
              <a:t>xx%</a:t>
            </a:r>
          </a:p>
        </p:txBody>
      </p:sp>
      <p:sp>
        <p:nvSpPr>
          <p:cNvPr id="88" name="Google Shape;88;p13"/>
          <p:cNvSpPr txBox="1">
            <a:spLocks noGrp="1"/>
          </p:cNvSpPr>
          <p:nvPr>
            <p:ph type="subTitle" idx="13"/>
          </p:nvPr>
        </p:nvSpPr>
        <p:spPr>
          <a:xfrm>
            <a:off x="5969570" y="3827175"/>
            <a:ext cx="2288700" cy="6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subTitle" idx="14"/>
          </p:nvPr>
        </p:nvSpPr>
        <p:spPr>
          <a:xfrm>
            <a:off x="5969570" y="3068200"/>
            <a:ext cx="2288700" cy="80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200">
                <a:latin typeface="Golos Text"/>
                <a:ea typeface="Golos Text"/>
                <a:cs typeface="Golos Text"/>
                <a:sym typeface="Golos Text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9pPr>
          </a:lstStyle>
          <a:p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title" idx="15" hasCustomPrompt="1"/>
          </p:nvPr>
        </p:nvSpPr>
        <p:spPr>
          <a:xfrm>
            <a:off x="5033780" y="3179712"/>
            <a:ext cx="876300" cy="1152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3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9pPr>
          </a:lstStyle>
          <a:p>
            <a:r>
              <a:t>xx%</a:t>
            </a:r>
          </a:p>
        </p:txBody>
      </p:sp>
      <p:cxnSp>
        <p:nvCxnSpPr>
          <p:cNvPr id="91" name="Google Shape;91;p13"/>
          <p:cNvCxnSpPr/>
          <p:nvPr/>
        </p:nvCxnSpPr>
        <p:spPr>
          <a:xfrm rot="10800000">
            <a:off x="9002100" y="-100"/>
            <a:ext cx="0" cy="2652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1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>
            <a:spLocks noGrp="1"/>
          </p:cNvSpPr>
          <p:nvPr>
            <p:ph type="title"/>
          </p:nvPr>
        </p:nvSpPr>
        <p:spPr>
          <a:xfrm>
            <a:off x="783150" y="3920175"/>
            <a:ext cx="7577700" cy="55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4" name="Google Shape;94;p14"/>
          <p:cNvSpPr txBox="1">
            <a:spLocks noGrp="1"/>
          </p:cNvSpPr>
          <p:nvPr>
            <p:ph type="subTitle" idx="1"/>
          </p:nvPr>
        </p:nvSpPr>
        <p:spPr>
          <a:xfrm>
            <a:off x="783150" y="1931831"/>
            <a:ext cx="7577700" cy="191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10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>
            <a:endParaRPr/>
          </a:p>
        </p:txBody>
      </p:sp>
      <p:cxnSp>
        <p:nvCxnSpPr>
          <p:cNvPr id="95" name="Google Shape;95;p14"/>
          <p:cNvCxnSpPr/>
          <p:nvPr/>
        </p:nvCxnSpPr>
        <p:spPr>
          <a:xfrm rot="10800000">
            <a:off x="75" y="4876025"/>
            <a:ext cx="8257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1_1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>
            <a:spLocks noGrp="1"/>
          </p:cNvSpPr>
          <p:nvPr>
            <p:ph type="title"/>
          </p:nvPr>
        </p:nvSpPr>
        <p:spPr>
          <a:xfrm flipH="1">
            <a:off x="4426725" y="2036300"/>
            <a:ext cx="3205200" cy="147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500"/>
              <a:buNone/>
              <a:defRPr sz="4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endParaRPr/>
          </a:p>
        </p:txBody>
      </p:sp>
      <p:sp>
        <p:nvSpPr>
          <p:cNvPr id="98" name="Google Shape;98;p15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6555825" y="1012500"/>
            <a:ext cx="1076100" cy="870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3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9pPr>
          </a:lstStyle>
          <a:p>
            <a:r>
              <a:t>xx%</a:t>
            </a:r>
          </a:p>
        </p:txBody>
      </p:sp>
      <p:sp>
        <p:nvSpPr>
          <p:cNvPr id="99" name="Google Shape;99;p15"/>
          <p:cNvSpPr txBox="1">
            <a:spLocks noGrp="1"/>
          </p:cNvSpPr>
          <p:nvPr>
            <p:ph type="subTitle" idx="1"/>
          </p:nvPr>
        </p:nvSpPr>
        <p:spPr>
          <a:xfrm flipH="1">
            <a:off x="4426725" y="3573275"/>
            <a:ext cx="3205200" cy="6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550"/>
            </a:lvl1pPr>
            <a:lvl2pPr lvl="1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2pPr>
            <a:lvl3pPr lvl="2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3pPr>
            <a:lvl4pPr lvl="3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4pPr>
            <a:lvl5pPr lvl="4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5pPr>
            <a:lvl6pPr lvl="5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6pPr>
            <a:lvl7pPr lvl="6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7pPr>
            <a:lvl8pPr lvl="7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8pPr>
            <a:lvl9pPr lvl="8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9pPr>
          </a:lstStyle>
          <a:p>
            <a:endParaRPr/>
          </a:p>
        </p:txBody>
      </p:sp>
      <p:sp>
        <p:nvSpPr>
          <p:cNvPr id="100" name="Google Shape;100;p15"/>
          <p:cNvSpPr/>
          <p:nvPr/>
        </p:nvSpPr>
        <p:spPr>
          <a:xfrm flipH="1">
            <a:off x="0" y="0"/>
            <a:ext cx="8529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01" name="Google Shape;101;p15"/>
          <p:cNvCxnSpPr/>
          <p:nvPr/>
        </p:nvCxnSpPr>
        <p:spPr>
          <a:xfrm rot="10800000">
            <a:off x="0" y="4876025"/>
            <a:ext cx="4870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2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6"/>
          <p:cNvSpPr txBox="1">
            <a:spLocks noGrp="1"/>
          </p:cNvSpPr>
          <p:nvPr>
            <p:ph type="title"/>
          </p:nvPr>
        </p:nvSpPr>
        <p:spPr>
          <a:xfrm>
            <a:off x="713225" y="470650"/>
            <a:ext cx="7717500" cy="54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16"/>
          <p:cNvSpPr txBox="1">
            <a:spLocks noGrp="1"/>
          </p:cNvSpPr>
          <p:nvPr>
            <p:ph type="subTitle" idx="1"/>
          </p:nvPr>
        </p:nvSpPr>
        <p:spPr>
          <a:xfrm>
            <a:off x="713225" y="3582477"/>
            <a:ext cx="2400300" cy="8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6"/>
          <p:cNvSpPr txBox="1">
            <a:spLocks noGrp="1"/>
          </p:cNvSpPr>
          <p:nvPr>
            <p:ph type="title" idx="2" hasCustomPrompt="1"/>
          </p:nvPr>
        </p:nvSpPr>
        <p:spPr>
          <a:xfrm>
            <a:off x="713225" y="1575103"/>
            <a:ext cx="2400300" cy="80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06" name="Google Shape;106;p16"/>
          <p:cNvSpPr txBox="1">
            <a:spLocks noGrp="1"/>
          </p:cNvSpPr>
          <p:nvPr>
            <p:ph type="subTitle" idx="3"/>
          </p:nvPr>
        </p:nvSpPr>
        <p:spPr>
          <a:xfrm>
            <a:off x="713225" y="2654575"/>
            <a:ext cx="2400300" cy="86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200">
                <a:latin typeface="Golos Text"/>
                <a:ea typeface="Golos Text"/>
                <a:cs typeface="Golos Text"/>
                <a:sym typeface="Golos Text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9pPr>
          </a:lstStyle>
          <a:p>
            <a:endParaRPr/>
          </a:p>
        </p:txBody>
      </p:sp>
      <p:sp>
        <p:nvSpPr>
          <p:cNvPr id="107" name="Google Shape;107;p16"/>
          <p:cNvSpPr txBox="1">
            <a:spLocks noGrp="1"/>
          </p:cNvSpPr>
          <p:nvPr>
            <p:ph type="subTitle" idx="4"/>
          </p:nvPr>
        </p:nvSpPr>
        <p:spPr>
          <a:xfrm>
            <a:off x="6030475" y="3582477"/>
            <a:ext cx="2400300" cy="8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6"/>
          <p:cNvSpPr txBox="1">
            <a:spLocks noGrp="1"/>
          </p:cNvSpPr>
          <p:nvPr>
            <p:ph type="title" idx="5" hasCustomPrompt="1"/>
          </p:nvPr>
        </p:nvSpPr>
        <p:spPr>
          <a:xfrm>
            <a:off x="6030475" y="1575103"/>
            <a:ext cx="2400300" cy="80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09" name="Google Shape;109;p16"/>
          <p:cNvSpPr txBox="1">
            <a:spLocks noGrp="1"/>
          </p:cNvSpPr>
          <p:nvPr>
            <p:ph type="subTitle" idx="6"/>
          </p:nvPr>
        </p:nvSpPr>
        <p:spPr>
          <a:xfrm>
            <a:off x="6030475" y="2654575"/>
            <a:ext cx="2400300" cy="86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200">
                <a:latin typeface="Golos Text"/>
                <a:ea typeface="Golos Text"/>
                <a:cs typeface="Golos Text"/>
                <a:sym typeface="Golos Text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9pPr>
          </a:lstStyle>
          <a:p>
            <a:endParaRPr/>
          </a:p>
        </p:txBody>
      </p:sp>
      <p:sp>
        <p:nvSpPr>
          <p:cNvPr id="110" name="Google Shape;110;p16"/>
          <p:cNvSpPr txBox="1">
            <a:spLocks noGrp="1"/>
          </p:cNvSpPr>
          <p:nvPr>
            <p:ph type="subTitle" idx="7"/>
          </p:nvPr>
        </p:nvSpPr>
        <p:spPr>
          <a:xfrm>
            <a:off x="3371850" y="3582477"/>
            <a:ext cx="2400300" cy="8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16"/>
          <p:cNvSpPr txBox="1">
            <a:spLocks noGrp="1"/>
          </p:cNvSpPr>
          <p:nvPr>
            <p:ph type="title" idx="8" hasCustomPrompt="1"/>
          </p:nvPr>
        </p:nvSpPr>
        <p:spPr>
          <a:xfrm>
            <a:off x="3371850" y="1575103"/>
            <a:ext cx="2400300" cy="80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12" name="Google Shape;112;p16"/>
          <p:cNvSpPr txBox="1">
            <a:spLocks noGrp="1"/>
          </p:cNvSpPr>
          <p:nvPr>
            <p:ph type="subTitle" idx="9"/>
          </p:nvPr>
        </p:nvSpPr>
        <p:spPr>
          <a:xfrm>
            <a:off x="3371850" y="2654575"/>
            <a:ext cx="2400300" cy="86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200">
                <a:latin typeface="Golos Text"/>
                <a:ea typeface="Golos Text"/>
                <a:cs typeface="Golos Text"/>
                <a:sym typeface="Golos Text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9pPr>
          </a:lstStyle>
          <a:p>
            <a:endParaRPr/>
          </a:p>
        </p:txBody>
      </p:sp>
      <p:cxnSp>
        <p:nvCxnSpPr>
          <p:cNvPr id="113" name="Google Shape;113;p16"/>
          <p:cNvCxnSpPr/>
          <p:nvPr/>
        </p:nvCxnSpPr>
        <p:spPr>
          <a:xfrm rot="10800000">
            <a:off x="5035800" y="4797575"/>
            <a:ext cx="4108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CUSTOM_2_1_2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7"/>
          <p:cNvSpPr txBox="1">
            <a:spLocks noGrp="1"/>
          </p:cNvSpPr>
          <p:nvPr>
            <p:ph type="subTitle" idx="1"/>
          </p:nvPr>
        </p:nvSpPr>
        <p:spPr>
          <a:xfrm>
            <a:off x="2370900" y="1278125"/>
            <a:ext cx="4402200" cy="4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17"/>
          <p:cNvSpPr txBox="1">
            <a:spLocks noGrp="1"/>
          </p:cNvSpPr>
          <p:nvPr>
            <p:ph type="title" hasCustomPrompt="1"/>
          </p:nvPr>
        </p:nvSpPr>
        <p:spPr>
          <a:xfrm>
            <a:off x="2370900" y="572825"/>
            <a:ext cx="4402200" cy="73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17" name="Google Shape;117;p17"/>
          <p:cNvSpPr txBox="1">
            <a:spLocks noGrp="1"/>
          </p:cNvSpPr>
          <p:nvPr>
            <p:ph type="subTitle" idx="2"/>
          </p:nvPr>
        </p:nvSpPr>
        <p:spPr>
          <a:xfrm>
            <a:off x="2370900" y="4087875"/>
            <a:ext cx="4402200" cy="4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17"/>
          <p:cNvSpPr txBox="1">
            <a:spLocks noGrp="1"/>
          </p:cNvSpPr>
          <p:nvPr>
            <p:ph type="title" idx="3" hasCustomPrompt="1"/>
          </p:nvPr>
        </p:nvSpPr>
        <p:spPr>
          <a:xfrm>
            <a:off x="2370900" y="3382575"/>
            <a:ext cx="4402200" cy="73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19" name="Google Shape;119;p17"/>
          <p:cNvSpPr txBox="1">
            <a:spLocks noGrp="1"/>
          </p:cNvSpPr>
          <p:nvPr>
            <p:ph type="subTitle" idx="4"/>
          </p:nvPr>
        </p:nvSpPr>
        <p:spPr>
          <a:xfrm>
            <a:off x="2370900" y="2683000"/>
            <a:ext cx="4402200" cy="4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17"/>
          <p:cNvSpPr txBox="1">
            <a:spLocks noGrp="1"/>
          </p:cNvSpPr>
          <p:nvPr>
            <p:ph type="title" idx="5" hasCustomPrompt="1"/>
          </p:nvPr>
        </p:nvSpPr>
        <p:spPr>
          <a:xfrm>
            <a:off x="2370900" y="1977700"/>
            <a:ext cx="4402200" cy="73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grpSp>
        <p:nvGrpSpPr>
          <p:cNvPr id="121" name="Google Shape;121;p17"/>
          <p:cNvGrpSpPr/>
          <p:nvPr/>
        </p:nvGrpSpPr>
        <p:grpSpPr>
          <a:xfrm>
            <a:off x="711250" y="-125"/>
            <a:ext cx="7719525" cy="5143625"/>
            <a:chOff x="711250" y="-125"/>
            <a:chExt cx="7719525" cy="5143625"/>
          </a:xfrm>
        </p:grpSpPr>
        <p:cxnSp>
          <p:nvCxnSpPr>
            <p:cNvPr id="122" name="Google Shape;122;p17"/>
            <p:cNvCxnSpPr/>
            <p:nvPr/>
          </p:nvCxnSpPr>
          <p:spPr>
            <a:xfrm rot="10800000">
              <a:off x="711250" y="2191500"/>
              <a:ext cx="0" cy="2952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3" name="Google Shape;123;p17"/>
            <p:cNvCxnSpPr/>
            <p:nvPr/>
          </p:nvCxnSpPr>
          <p:spPr>
            <a:xfrm rot="10800000">
              <a:off x="8430775" y="-125"/>
              <a:ext cx="0" cy="2191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2_1_1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8"/>
          <p:cNvSpPr txBox="1">
            <a:spLocks noGrp="1"/>
          </p:cNvSpPr>
          <p:nvPr>
            <p:ph type="title"/>
          </p:nvPr>
        </p:nvSpPr>
        <p:spPr>
          <a:xfrm>
            <a:off x="713225" y="470650"/>
            <a:ext cx="7717500" cy="54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grpSp>
        <p:nvGrpSpPr>
          <p:cNvPr id="126" name="Google Shape;126;p18"/>
          <p:cNvGrpSpPr/>
          <p:nvPr/>
        </p:nvGrpSpPr>
        <p:grpSpPr>
          <a:xfrm flipH="1">
            <a:off x="0" y="4876025"/>
            <a:ext cx="9144000" cy="267600"/>
            <a:chOff x="0" y="4876025"/>
            <a:chExt cx="9144000" cy="267600"/>
          </a:xfrm>
        </p:grpSpPr>
        <p:sp>
          <p:nvSpPr>
            <p:cNvPr id="127" name="Google Shape;127;p18"/>
            <p:cNvSpPr/>
            <p:nvPr/>
          </p:nvSpPr>
          <p:spPr>
            <a:xfrm>
              <a:off x="0" y="4876025"/>
              <a:ext cx="9144000" cy="267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28" name="Google Shape;128;p18"/>
            <p:cNvCxnSpPr/>
            <p:nvPr/>
          </p:nvCxnSpPr>
          <p:spPr>
            <a:xfrm>
              <a:off x="4572000" y="5009825"/>
              <a:ext cx="45720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2_1_1_2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9"/>
          <p:cNvSpPr txBox="1">
            <a:spLocks noGrp="1"/>
          </p:cNvSpPr>
          <p:nvPr>
            <p:ph type="title"/>
          </p:nvPr>
        </p:nvSpPr>
        <p:spPr>
          <a:xfrm>
            <a:off x="713225" y="470650"/>
            <a:ext cx="7717500" cy="54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cxnSp>
        <p:nvCxnSpPr>
          <p:cNvPr id="131" name="Google Shape;131;p19"/>
          <p:cNvCxnSpPr/>
          <p:nvPr/>
        </p:nvCxnSpPr>
        <p:spPr>
          <a:xfrm>
            <a:off x="0" y="262400"/>
            <a:ext cx="2286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2_1_1_1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" name="Google Shape;133;p20"/>
          <p:cNvGrpSpPr/>
          <p:nvPr/>
        </p:nvGrpSpPr>
        <p:grpSpPr>
          <a:xfrm>
            <a:off x="0" y="0"/>
            <a:ext cx="9144075" cy="5143500"/>
            <a:chOff x="0" y="0"/>
            <a:chExt cx="9144075" cy="5143500"/>
          </a:xfrm>
        </p:grpSpPr>
        <p:sp>
          <p:nvSpPr>
            <p:cNvPr id="134" name="Google Shape;134;p20"/>
            <p:cNvSpPr/>
            <p:nvPr/>
          </p:nvSpPr>
          <p:spPr>
            <a:xfrm>
              <a:off x="4185975" y="4426700"/>
              <a:ext cx="4958100" cy="71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20"/>
            <p:cNvSpPr/>
            <p:nvPr/>
          </p:nvSpPr>
          <p:spPr>
            <a:xfrm>
              <a:off x="0" y="0"/>
              <a:ext cx="852900" cy="5143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6" name="Google Shape;136;p20"/>
          <p:cNvSpPr txBox="1">
            <a:spLocks noGrp="1"/>
          </p:cNvSpPr>
          <p:nvPr>
            <p:ph type="title"/>
          </p:nvPr>
        </p:nvSpPr>
        <p:spPr>
          <a:xfrm>
            <a:off x="4035075" y="1441250"/>
            <a:ext cx="3428100" cy="118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9200"/>
              <a:buNone/>
              <a:defRPr sz="6500"/>
            </a:lvl1pPr>
            <a:lvl2pPr lvl="1" rtl="0">
              <a:spcBef>
                <a:spcPts val="0"/>
              </a:spcBef>
              <a:spcAft>
                <a:spcPts val="0"/>
              </a:spcAft>
              <a:buSzPts val="9200"/>
              <a:buNone/>
              <a:defRPr sz="9200"/>
            </a:lvl2pPr>
            <a:lvl3pPr lvl="2" rtl="0">
              <a:spcBef>
                <a:spcPts val="0"/>
              </a:spcBef>
              <a:spcAft>
                <a:spcPts val="0"/>
              </a:spcAft>
              <a:buSzPts val="9200"/>
              <a:buNone/>
              <a:defRPr sz="9200"/>
            </a:lvl3pPr>
            <a:lvl4pPr lvl="3" rtl="0">
              <a:spcBef>
                <a:spcPts val="0"/>
              </a:spcBef>
              <a:spcAft>
                <a:spcPts val="0"/>
              </a:spcAft>
              <a:buSzPts val="9200"/>
              <a:buNone/>
              <a:defRPr sz="9200"/>
            </a:lvl4pPr>
            <a:lvl5pPr lvl="4" rtl="0">
              <a:spcBef>
                <a:spcPts val="0"/>
              </a:spcBef>
              <a:spcAft>
                <a:spcPts val="0"/>
              </a:spcAft>
              <a:buSzPts val="9200"/>
              <a:buNone/>
              <a:defRPr sz="9200"/>
            </a:lvl5pPr>
            <a:lvl6pPr lvl="5" rtl="0">
              <a:spcBef>
                <a:spcPts val="0"/>
              </a:spcBef>
              <a:spcAft>
                <a:spcPts val="0"/>
              </a:spcAft>
              <a:buSzPts val="9200"/>
              <a:buNone/>
              <a:defRPr sz="9200"/>
            </a:lvl6pPr>
            <a:lvl7pPr lvl="6" rtl="0">
              <a:spcBef>
                <a:spcPts val="0"/>
              </a:spcBef>
              <a:spcAft>
                <a:spcPts val="0"/>
              </a:spcAft>
              <a:buSzPts val="9200"/>
              <a:buNone/>
              <a:defRPr sz="9200"/>
            </a:lvl7pPr>
            <a:lvl8pPr lvl="7" rtl="0">
              <a:spcBef>
                <a:spcPts val="0"/>
              </a:spcBef>
              <a:spcAft>
                <a:spcPts val="0"/>
              </a:spcAft>
              <a:buSzPts val="9200"/>
              <a:buNone/>
              <a:defRPr sz="9200"/>
            </a:lvl8pPr>
            <a:lvl9pPr lvl="8" rtl="0">
              <a:spcBef>
                <a:spcPts val="0"/>
              </a:spcBef>
              <a:spcAft>
                <a:spcPts val="0"/>
              </a:spcAft>
              <a:buSzPts val="9200"/>
              <a:buNone/>
              <a:defRPr sz="9200"/>
            </a:lvl9pPr>
          </a:lstStyle>
          <a:p>
            <a:endParaRPr/>
          </a:p>
        </p:txBody>
      </p:sp>
      <p:sp>
        <p:nvSpPr>
          <p:cNvPr id="137" name="Google Shape;137;p20"/>
          <p:cNvSpPr txBox="1">
            <a:spLocks noGrp="1"/>
          </p:cNvSpPr>
          <p:nvPr>
            <p:ph type="subTitle" idx="1"/>
          </p:nvPr>
        </p:nvSpPr>
        <p:spPr>
          <a:xfrm>
            <a:off x="4035075" y="2568000"/>
            <a:ext cx="3428100" cy="97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55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9pPr>
          </a:lstStyle>
          <a:p>
            <a:endParaRPr/>
          </a:p>
        </p:txBody>
      </p:sp>
      <p:grpSp>
        <p:nvGrpSpPr>
          <p:cNvPr id="138" name="Google Shape;138;p20"/>
          <p:cNvGrpSpPr/>
          <p:nvPr/>
        </p:nvGrpSpPr>
        <p:grpSpPr>
          <a:xfrm>
            <a:off x="150" y="539500"/>
            <a:ext cx="8430625" cy="4604000"/>
            <a:chOff x="150" y="539500"/>
            <a:chExt cx="8430625" cy="4604000"/>
          </a:xfrm>
        </p:grpSpPr>
        <p:cxnSp>
          <p:nvCxnSpPr>
            <p:cNvPr id="139" name="Google Shape;139;p20"/>
            <p:cNvCxnSpPr/>
            <p:nvPr/>
          </p:nvCxnSpPr>
          <p:spPr>
            <a:xfrm rot="10800000">
              <a:off x="8430775" y="805200"/>
              <a:ext cx="0" cy="4338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0" name="Google Shape;140;p20"/>
            <p:cNvCxnSpPr/>
            <p:nvPr/>
          </p:nvCxnSpPr>
          <p:spPr>
            <a:xfrm rot="10800000">
              <a:off x="150" y="539500"/>
              <a:ext cx="4336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1512075" y="2036300"/>
            <a:ext cx="3205200" cy="147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500"/>
              <a:buNone/>
              <a:defRPr sz="4200"/>
            </a:lvl1pPr>
            <a:lvl2pPr lvl="1" algn="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algn="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algn="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algn="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algn="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algn="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algn="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algn="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title" idx="2" hasCustomPrompt="1"/>
          </p:nvPr>
        </p:nvSpPr>
        <p:spPr>
          <a:xfrm>
            <a:off x="1512075" y="1012500"/>
            <a:ext cx="1076100" cy="870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53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1"/>
          </p:nvPr>
        </p:nvSpPr>
        <p:spPr>
          <a:xfrm>
            <a:off x="1512075" y="3573275"/>
            <a:ext cx="3205200" cy="6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550"/>
            </a:lvl1pPr>
            <a:lvl2pPr lvl="1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2pPr>
            <a:lvl3pPr lvl="2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3pPr>
            <a:lvl4pPr lvl="3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4pPr>
            <a:lvl5pPr lvl="4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5pPr>
            <a:lvl6pPr lvl="5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6pPr>
            <a:lvl7pPr lvl="6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7pPr>
            <a:lvl8pPr lvl="7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8pPr>
            <a:lvl9pPr lvl="8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9pPr>
          </a:lstStyle>
          <a:p>
            <a:endParaRPr/>
          </a:p>
        </p:txBody>
      </p:sp>
      <p:sp>
        <p:nvSpPr>
          <p:cNvPr id="20" name="Google Shape;20;p3"/>
          <p:cNvSpPr/>
          <p:nvPr/>
        </p:nvSpPr>
        <p:spPr>
          <a:xfrm>
            <a:off x="8291100" y="0"/>
            <a:ext cx="8529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1" name="Google Shape;21;p3"/>
          <p:cNvCxnSpPr/>
          <p:nvPr/>
        </p:nvCxnSpPr>
        <p:spPr>
          <a:xfrm>
            <a:off x="4273200" y="4876025"/>
            <a:ext cx="4870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11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1"/>
          <p:cNvSpPr txBox="1">
            <a:spLocks noGrp="1"/>
          </p:cNvSpPr>
          <p:nvPr>
            <p:ph type="body" idx="1"/>
          </p:nvPr>
        </p:nvSpPr>
        <p:spPr>
          <a:xfrm>
            <a:off x="1691100" y="1759300"/>
            <a:ext cx="5761800" cy="209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Display"/>
              <a:buChar char="■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ed Hat Display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ed Hat Display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ed Hat Display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ed Hat Display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ed Hat Display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ed Hat Display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ed Hat Display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Red Hat Display"/>
              <a:buChar char="■"/>
              <a:defRPr/>
            </a:lvl9pPr>
          </a:lstStyle>
          <a:p>
            <a:endParaRPr/>
          </a:p>
        </p:txBody>
      </p:sp>
      <p:sp>
        <p:nvSpPr>
          <p:cNvPr id="143" name="Google Shape;143;p21"/>
          <p:cNvSpPr txBox="1">
            <a:spLocks noGrp="1"/>
          </p:cNvSpPr>
          <p:nvPr>
            <p:ph type="title"/>
          </p:nvPr>
        </p:nvSpPr>
        <p:spPr>
          <a:xfrm>
            <a:off x="713225" y="470650"/>
            <a:ext cx="7717500" cy="54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21"/>
          <p:cNvSpPr/>
          <p:nvPr/>
        </p:nvSpPr>
        <p:spPr>
          <a:xfrm flipH="1">
            <a:off x="0" y="4875900"/>
            <a:ext cx="9144000" cy="267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5" name="Google Shape;145;p21"/>
          <p:cNvGrpSpPr/>
          <p:nvPr/>
        </p:nvGrpSpPr>
        <p:grpSpPr>
          <a:xfrm>
            <a:off x="276825" y="267475"/>
            <a:ext cx="8860200" cy="4876025"/>
            <a:chOff x="276825" y="267475"/>
            <a:chExt cx="8860200" cy="4876025"/>
          </a:xfrm>
        </p:grpSpPr>
        <p:cxnSp>
          <p:nvCxnSpPr>
            <p:cNvPr id="146" name="Google Shape;146;p21"/>
            <p:cNvCxnSpPr/>
            <p:nvPr/>
          </p:nvCxnSpPr>
          <p:spPr>
            <a:xfrm rot="10800000">
              <a:off x="276825" y="2571900"/>
              <a:ext cx="0" cy="2571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7" name="Google Shape;147;p21"/>
            <p:cNvCxnSpPr/>
            <p:nvPr/>
          </p:nvCxnSpPr>
          <p:spPr>
            <a:xfrm>
              <a:off x="4565025" y="267475"/>
              <a:ext cx="45720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2_1_1_1_1_1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2"/>
          <p:cNvSpPr txBox="1">
            <a:spLocks noGrp="1"/>
          </p:cNvSpPr>
          <p:nvPr>
            <p:ph type="title"/>
          </p:nvPr>
        </p:nvSpPr>
        <p:spPr>
          <a:xfrm>
            <a:off x="948325" y="1409875"/>
            <a:ext cx="4863300" cy="6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22"/>
          <p:cNvSpPr txBox="1">
            <a:spLocks noGrp="1"/>
          </p:cNvSpPr>
          <p:nvPr>
            <p:ph type="subTitle" idx="1"/>
          </p:nvPr>
        </p:nvSpPr>
        <p:spPr>
          <a:xfrm>
            <a:off x="948325" y="2172700"/>
            <a:ext cx="4863300" cy="151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51" name="Google Shape;151;p22"/>
          <p:cNvSpPr/>
          <p:nvPr/>
        </p:nvSpPr>
        <p:spPr>
          <a:xfrm rot="10800000" flipH="1">
            <a:off x="8291100" y="0"/>
            <a:ext cx="8529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2" name="Google Shape;152;p22"/>
          <p:cNvGrpSpPr/>
          <p:nvPr/>
        </p:nvGrpSpPr>
        <p:grpSpPr>
          <a:xfrm rot="10800000" flipH="1">
            <a:off x="-55375" y="0"/>
            <a:ext cx="9199250" cy="4604000"/>
            <a:chOff x="-55375" y="539500"/>
            <a:chExt cx="9199250" cy="4604000"/>
          </a:xfrm>
        </p:grpSpPr>
        <p:cxnSp>
          <p:nvCxnSpPr>
            <p:cNvPr id="153" name="Google Shape;153;p22"/>
            <p:cNvCxnSpPr/>
            <p:nvPr/>
          </p:nvCxnSpPr>
          <p:spPr>
            <a:xfrm>
              <a:off x="-55375" y="4608575"/>
              <a:ext cx="45717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4" name="Google Shape;154;p22"/>
            <p:cNvCxnSpPr/>
            <p:nvPr/>
          </p:nvCxnSpPr>
          <p:spPr>
            <a:xfrm>
              <a:off x="4585075" y="539500"/>
              <a:ext cx="4558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5" name="Google Shape;155;p22"/>
            <p:cNvCxnSpPr/>
            <p:nvPr/>
          </p:nvCxnSpPr>
          <p:spPr>
            <a:xfrm rot="10800000">
              <a:off x="8430775" y="805200"/>
              <a:ext cx="0" cy="4338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2_1_1_1_1_1_1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3"/>
          <p:cNvSpPr txBox="1">
            <a:spLocks noGrp="1"/>
          </p:cNvSpPr>
          <p:nvPr>
            <p:ph type="title"/>
          </p:nvPr>
        </p:nvSpPr>
        <p:spPr>
          <a:xfrm>
            <a:off x="1262175" y="1405950"/>
            <a:ext cx="2630100" cy="113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23"/>
          <p:cNvSpPr txBox="1">
            <a:spLocks noGrp="1"/>
          </p:cNvSpPr>
          <p:nvPr>
            <p:ph type="subTitle" idx="1"/>
          </p:nvPr>
        </p:nvSpPr>
        <p:spPr>
          <a:xfrm>
            <a:off x="1262175" y="2545038"/>
            <a:ext cx="2630100" cy="114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23"/>
          <p:cNvSpPr/>
          <p:nvPr/>
        </p:nvSpPr>
        <p:spPr>
          <a:xfrm rot="10800000">
            <a:off x="125" y="0"/>
            <a:ext cx="7167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0" name="Google Shape;160;p23"/>
          <p:cNvGrpSpPr/>
          <p:nvPr/>
        </p:nvGrpSpPr>
        <p:grpSpPr>
          <a:xfrm rot="10800000">
            <a:off x="0" y="363100"/>
            <a:ext cx="8860200" cy="4780400"/>
            <a:chOff x="283800" y="0"/>
            <a:chExt cx="8860200" cy="4780400"/>
          </a:xfrm>
        </p:grpSpPr>
        <p:cxnSp>
          <p:nvCxnSpPr>
            <p:cNvPr id="161" name="Google Shape;161;p23"/>
            <p:cNvCxnSpPr/>
            <p:nvPr/>
          </p:nvCxnSpPr>
          <p:spPr>
            <a:xfrm>
              <a:off x="4273200" y="4780400"/>
              <a:ext cx="4870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2" name="Google Shape;162;p23"/>
            <p:cNvCxnSpPr/>
            <p:nvPr/>
          </p:nvCxnSpPr>
          <p:spPr>
            <a:xfrm rot="10800000">
              <a:off x="283800" y="0"/>
              <a:ext cx="0" cy="4131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CUSTOM_2_1_1_1_1_1_1_1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4"/>
          <p:cNvSpPr txBox="1">
            <a:spLocks noGrp="1"/>
          </p:cNvSpPr>
          <p:nvPr>
            <p:ph type="title"/>
          </p:nvPr>
        </p:nvSpPr>
        <p:spPr>
          <a:xfrm>
            <a:off x="4746788" y="1405950"/>
            <a:ext cx="2630100" cy="113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24"/>
          <p:cNvSpPr txBox="1">
            <a:spLocks noGrp="1"/>
          </p:cNvSpPr>
          <p:nvPr>
            <p:ph type="subTitle" idx="1"/>
          </p:nvPr>
        </p:nvSpPr>
        <p:spPr>
          <a:xfrm>
            <a:off x="4746788" y="2545038"/>
            <a:ext cx="2630100" cy="114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66" name="Google Shape;166;p24"/>
          <p:cNvGrpSpPr/>
          <p:nvPr/>
        </p:nvGrpSpPr>
        <p:grpSpPr>
          <a:xfrm flipH="1">
            <a:off x="0" y="0"/>
            <a:ext cx="9144075" cy="5143500"/>
            <a:chOff x="0" y="0"/>
            <a:chExt cx="9144075" cy="5143500"/>
          </a:xfrm>
        </p:grpSpPr>
        <p:grpSp>
          <p:nvGrpSpPr>
            <p:cNvPr id="167" name="Google Shape;167;p24"/>
            <p:cNvGrpSpPr/>
            <p:nvPr/>
          </p:nvGrpSpPr>
          <p:grpSpPr>
            <a:xfrm>
              <a:off x="0" y="0"/>
              <a:ext cx="9144075" cy="5143500"/>
              <a:chOff x="0" y="0"/>
              <a:chExt cx="9144075" cy="5143500"/>
            </a:xfrm>
          </p:grpSpPr>
          <p:sp>
            <p:nvSpPr>
              <p:cNvPr id="168" name="Google Shape;168;p24"/>
              <p:cNvSpPr/>
              <p:nvPr/>
            </p:nvSpPr>
            <p:spPr>
              <a:xfrm>
                <a:off x="4185975" y="4608575"/>
                <a:ext cx="4958100" cy="5292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169;p24"/>
              <p:cNvSpPr/>
              <p:nvPr/>
            </p:nvSpPr>
            <p:spPr>
              <a:xfrm>
                <a:off x="0" y="0"/>
                <a:ext cx="852900" cy="51435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0" name="Google Shape;170;p24"/>
            <p:cNvGrpSpPr/>
            <p:nvPr/>
          </p:nvGrpSpPr>
          <p:grpSpPr>
            <a:xfrm>
              <a:off x="150" y="539500"/>
              <a:ext cx="8430625" cy="4604000"/>
              <a:chOff x="150" y="539500"/>
              <a:chExt cx="8430625" cy="4604000"/>
            </a:xfrm>
          </p:grpSpPr>
          <p:cxnSp>
            <p:nvCxnSpPr>
              <p:cNvPr id="171" name="Google Shape;171;p24"/>
              <p:cNvCxnSpPr/>
              <p:nvPr/>
            </p:nvCxnSpPr>
            <p:spPr>
              <a:xfrm rot="10800000">
                <a:off x="8430775" y="805200"/>
                <a:ext cx="0" cy="4338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2" name="Google Shape;172;p24"/>
              <p:cNvCxnSpPr/>
              <p:nvPr/>
            </p:nvCxnSpPr>
            <p:spPr>
              <a:xfrm rot="10800000">
                <a:off x="150" y="539500"/>
                <a:ext cx="4336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3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5"/>
          <p:cNvSpPr txBox="1">
            <a:spLocks noGrp="1"/>
          </p:cNvSpPr>
          <p:nvPr>
            <p:ph type="title"/>
          </p:nvPr>
        </p:nvSpPr>
        <p:spPr>
          <a:xfrm>
            <a:off x="713225" y="470650"/>
            <a:ext cx="7717500" cy="54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25"/>
          <p:cNvSpPr txBox="1">
            <a:spLocks noGrp="1"/>
          </p:cNvSpPr>
          <p:nvPr>
            <p:ph type="body" idx="1"/>
          </p:nvPr>
        </p:nvSpPr>
        <p:spPr>
          <a:xfrm>
            <a:off x="713225" y="1682875"/>
            <a:ext cx="3780900" cy="27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■"/>
              <a:defRPr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Chivo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Chivo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Chivo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Chivo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Chivo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Chivo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Chivo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Chivo"/>
              <a:buChar char="■"/>
              <a:defRPr/>
            </a:lvl9pPr>
          </a:lstStyle>
          <a:p>
            <a:endParaRPr/>
          </a:p>
        </p:txBody>
      </p:sp>
      <p:sp>
        <p:nvSpPr>
          <p:cNvPr id="176" name="Google Shape;176;p25"/>
          <p:cNvSpPr txBox="1">
            <a:spLocks noGrp="1"/>
          </p:cNvSpPr>
          <p:nvPr>
            <p:ph type="body" idx="2"/>
          </p:nvPr>
        </p:nvSpPr>
        <p:spPr>
          <a:xfrm>
            <a:off x="4651325" y="1682875"/>
            <a:ext cx="3780900" cy="27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■"/>
              <a:defRPr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Chivo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Chivo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Chivo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Chivo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Chivo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Chivo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Chivo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Chivo"/>
              <a:buChar char="■"/>
              <a:defRPr/>
            </a:lvl9pPr>
          </a:lstStyle>
          <a:p>
            <a:endParaRPr/>
          </a:p>
        </p:txBody>
      </p:sp>
      <p:sp>
        <p:nvSpPr>
          <p:cNvPr id="177" name="Google Shape;177;p25"/>
          <p:cNvSpPr txBox="1">
            <a:spLocks noGrp="1"/>
          </p:cNvSpPr>
          <p:nvPr>
            <p:ph type="subTitle" idx="3"/>
          </p:nvPr>
        </p:nvSpPr>
        <p:spPr>
          <a:xfrm>
            <a:off x="713250" y="1217050"/>
            <a:ext cx="7717500" cy="4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25"/>
          <p:cNvSpPr/>
          <p:nvPr/>
        </p:nvSpPr>
        <p:spPr>
          <a:xfrm flipH="1">
            <a:off x="713400" y="4876025"/>
            <a:ext cx="8430600" cy="267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9" name="Google Shape;179;p25"/>
          <p:cNvGrpSpPr/>
          <p:nvPr/>
        </p:nvGrpSpPr>
        <p:grpSpPr>
          <a:xfrm>
            <a:off x="283800" y="-4100"/>
            <a:ext cx="8576400" cy="5147625"/>
            <a:chOff x="283800" y="-4100"/>
            <a:chExt cx="8576400" cy="5147625"/>
          </a:xfrm>
        </p:grpSpPr>
        <p:cxnSp>
          <p:nvCxnSpPr>
            <p:cNvPr id="180" name="Google Shape;180;p25"/>
            <p:cNvCxnSpPr/>
            <p:nvPr/>
          </p:nvCxnSpPr>
          <p:spPr>
            <a:xfrm>
              <a:off x="8860200" y="2571925"/>
              <a:ext cx="0" cy="2571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1" name="Google Shape;181;p25"/>
            <p:cNvCxnSpPr/>
            <p:nvPr/>
          </p:nvCxnSpPr>
          <p:spPr>
            <a:xfrm>
              <a:off x="283800" y="-4100"/>
              <a:ext cx="0" cy="25758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CUSTOM_3_1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6"/>
          <p:cNvSpPr txBox="1">
            <a:spLocks noGrp="1"/>
          </p:cNvSpPr>
          <p:nvPr>
            <p:ph type="title"/>
          </p:nvPr>
        </p:nvSpPr>
        <p:spPr>
          <a:xfrm>
            <a:off x="713225" y="470650"/>
            <a:ext cx="7717500" cy="54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p26"/>
          <p:cNvSpPr txBox="1">
            <a:spLocks noGrp="1"/>
          </p:cNvSpPr>
          <p:nvPr>
            <p:ph type="subTitle" idx="1"/>
          </p:nvPr>
        </p:nvSpPr>
        <p:spPr>
          <a:xfrm>
            <a:off x="1106875" y="1964500"/>
            <a:ext cx="3200400" cy="18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26"/>
          <p:cNvSpPr txBox="1">
            <a:spLocks noGrp="1"/>
          </p:cNvSpPr>
          <p:nvPr>
            <p:ph type="subTitle" idx="2"/>
          </p:nvPr>
        </p:nvSpPr>
        <p:spPr>
          <a:xfrm>
            <a:off x="4836725" y="1964500"/>
            <a:ext cx="3200400" cy="18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6" name="Google Shape;186;p26"/>
          <p:cNvSpPr/>
          <p:nvPr/>
        </p:nvSpPr>
        <p:spPr>
          <a:xfrm rot="10800000">
            <a:off x="8860200" y="-26"/>
            <a:ext cx="2838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7" name="Google Shape;187;p26"/>
          <p:cNvGrpSpPr/>
          <p:nvPr/>
        </p:nvGrpSpPr>
        <p:grpSpPr>
          <a:xfrm rot="10800000">
            <a:off x="-125" y="267450"/>
            <a:ext cx="9002225" cy="4876050"/>
            <a:chOff x="141900" y="-26"/>
            <a:chExt cx="9002225" cy="4876050"/>
          </a:xfrm>
        </p:grpSpPr>
        <p:cxnSp>
          <p:nvCxnSpPr>
            <p:cNvPr id="188" name="Google Shape;188;p26"/>
            <p:cNvCxnSpPr/>
            <p:nvPr/>
          </p:nvCxnSpPr>
          <p:spPr>
            <a:xfrm>
              <a:off x="7404125" y="4876024"/>
              <a:ext cx="17400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9" name="Google Shape;189;p26"/>
            <p:cNvCxnSpPr/>
            <p:nvPr/>
          </p:nvCxnSpPr>
          <p:spPr>
            <a:xfrm rot="10800000">
              <a:off x="141900" y="-26"/>
              <a:ext cx="0" cy="3958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4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7"/>
          <p:cNvSpPr txBox="1">
            <a:spLocks noGrp="1"/>
          </p:cNvSpPr>
          <p:nvPr>
            <p:ph type="title"/>
          </p:nvPr>
        </p:nvSpPr>
        <p:spPr>
          <a:xfrm>
            <a:off x="713225" y="470650"/>
            <a:ext cx="7717500" cy="54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27"/>
          <p:cNvSpPr txBox="1">
            <a:spLocks noGrp="1"/>
          </p:cNvSpPr>
          <p:nvPr>
            <p:ph type="subTitle" idx="1"/>
          </p:nvPr>
        </p:nvSpPr>
        <p:spPr>
          <a:xfrm>
            <a:off x="713263" y="3406527"/>
            <a:ext cx="2400300" cy="8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3" name="Google Shape;193;p27"/>
          <p:cNvSpPr txBox="1">
            <a:spLocks noGrp="1"/>
          </p:cNvSpPr>
          <p:nvPr>
            <p:ph type="subTitle" idx="2"/>
          </p:nvPr>
        </p:nvSpPr>
        <p:spPr>
          <a:xfrm>
            <a:off x="713263" y="2785375"/>
            <a:ext cx="2400300" cy="5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200">
                <a:latin typeface="Golos Text"/>
                <a:ea typeface="Golos Text"/>
                <a:cs typeface="Golos Text"/>
                <a:sym typeface="Golos Text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9pPr>
          </a:lstStyle>
          <a:p>
            <a:endParaRPr/>
          </a:p>
        </p:txBody>
      </p:sp>
      <p:sp>
        <p:nvSpPr>
          <p:cNvPr id="194" name="Google Shape;194;p27"/>
          <p:cNvSpPr txBox="1">
            <a:spLocks noGrp="1"/>
          </p:cNvSpPr>
          <p:nvPr>
            <p:ph type="subTitle" idx="3"/>
          </p:nvPr>
        </p:nvSpPr>
        <p:spPr>
          <a:xfrm>
            <a:off x="6030438" y="3406527"/>
            <a:ext cx="2400300" cy="8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5" name="Google Shape;195;p27"/>
          <p:cNvSpPr txBox="1">
            <a:spLocks noGrp="1"/>
          </p:cNvSpPr>
          <p:nvPr>
            <p:ph type="subTitle" idx="4"/>
          </p:nvPr>
        </p:nvSpPr>
        <p:spPr>
          <a:xfrm>
            <a:off x="6030438" y="2782400"/>
            <a:ext cx="2400300" cy="5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200">
                <a:latin typeface="Golos Text"/>
                <a:ea typeface="Golos Text"/>
                <a:cs typeface="Golos Text"/>
                <a:sym typeface="Golos Text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9pPr>
          </a:lstStyle>
          <a:p>
            <a:endParaRPr/>
          </a:p>
        </p:txBody>
      </p:sp>
      <p:sp>
        <p:nvSpPr>
          <p:cNvPr id="196" name="Google Shape;196;p27"/>
          <p:cNvSpPr txBox="1">
            <a:spLocks noGrp="1"/>
          </p:cNvSpPr>
          <p:nvPr>
            <p:ph type="subTitle" idx="5"/>
          </p:nvPr>
        </p:nvSpPr>
        <p:spPr>
          <a:xfrm>
            <a:off x="3371850" y="3406527"/>
            <a:ext cx="2400300" cy="8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7" name="Google Shape;197;p27"/>
          <p:cNvSpPr txBox="1">
            <a:spLocks noGrp="1"/>
          </p:cNvSpPr>
          <p:nvPr>
            <p:ph type="subTitle" idx="6"/>
          </p:nvPr>
        </p:nvSpPr>
        <p:spPr>
          <a:xfrm>
            <a:off x="3371850" y="2782400"/>
            <a:ext cx="2400300" cy="5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200">
                <a:latin typeface="Golos Text"/>
                <a:ea typeface="Golos Text"/>
                <a:cs typeface="Golos Text"/>
                <a:sym typeface="Golos Text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5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8"/>
          <p:cNvSpPr txBox="1">
            <a:spLocks noGrp="1"/>
          </p:cNvSpPr>
          <p:nvPr>
            <p:ph type="title"/>
          </p:nvPr>
        </p:nvSpPr>
        <p:spPr>
          <a:xfrm>
            <a:off x="713225" y="470650"/>
            <a:ext cx="7717500" cy="54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sp>
        <p:nvSpPr>
          <p:cNvPr id="200" name="Google Shape;200;p28"/>
          <p:cNvSpPr txBox="1">
            <a:spLocks noGrp="1"/>
          </p:cNvSpPr>
          <p:nvPr>
            <p:ph type="subTitle" idx="1"/>
          </p:nvPr>
        </p:nvSpPr>
        <p:spPr>
          <a:xfrm>
            <a:off x="865625" y="3694227"/>
            <a:ext cx="2262600" cy="6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28"/>
          <p:cNvSpPr txBox="1">
            <a:spLocks noGrp="1"/>
          </p:cNvSpPr>
          <p:nvPr>
            <p:ph type="subTitle" idx="2"/>
          </p:nvPr>
        </p:nvSpPr>
        <p:spPr>
          <a:xfrm>
            <a:off x="865625" y="3103975"/>
            <a:ext cx="2262600" cy="52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200">
                <a:latin typeface="Golos Text"/>
                <a:ea typeface="Golos Text"/>
                <a:cs typeface="Golos Text"/>
                <a:sym typeface="Golos Text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9pPr>
          </a:lstStyle>
          <a:p>
            <a:endParaRPr/>
          </a:p>
        </p:txBody>
      </p:sp>
      <p:sp>
        <p:nvSpPr>
          <p:cNvPr id="202" name="Google Shape;202;p28"/>
          <p:cNvSpPr txBox="1">
            <a:spLocks noGrp="1"/>
          </p:cNvSpPr>
          <p:nvPr>
            <p:ph type="subTitle" idx="3"/>
          </p:nvPr>
        </p:nvSpPr>
        <p:spPr>
          <a:xfrm>
            <a:off x="6015775" y="3694227"/>
            <a:ext cx="2262600" cy="6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3" name="Google Shape;203;p28"/>
          <p:cNvSpPr txBox="1">
            <a:spLocks noGrp="1"/>
          </p:cNvSpPr>
          <p:nvPr>
            <p:ph type="subTitle" idx="4"/>
          </p:nvPr>
        </p:nvSpPr>
        <p:spPr>
          <a:xfrm>
            <a:off x="6015775" y="3103975"/>
            <a:ext cx="2262600" cy="52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200">
                <a:latin typeface="Golos Text"/>
                <a:ea typeface="Golos Text"/>
                <a:cs typeface="Golos Text"/>
                <a:sym typeface="Golos Text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9pPr>
          </a:lstStyle>
          <a:p>
            <a:endParaRPr/>
          </a:p>
        </p:txBody>
      </p:sp>
      <p:sp>
        <p:nvSpPr>
          <p:cNvPr id="204" name="Google Shape;204;p28"/>
          <p:cNvSpPr txBox="1">
            <a:spLocks noGrp="1"/>
          </p:cNvSpPr>
          <p:nvPr>
            <p:ph type="subTitle" idx="5"/>
          </p:nvPr>
        </p:nvSpPr>
        <p:spPr>
          <a:xfrm>
            <a:off x="3440700" y="3694227"/>
            <a:ext cx="2262600" cy="6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28"/>
          <p:cNvSpPr txBox="1">
            <a:spLocks noGrp="1"/>
          </p:cNvSpPr>
          <p:nvPr>
            <p:ph type="subTitle" idx="6"/>
          </p:nvPr>
        </p:nvSpPr>
        <p:spPr>
          <a:xfrm>
            <a:off x="3440700" y="3103975"/>
            <a:ext cx="2262600" cy="52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200">
                <a:latin typeface="Golos Text"/>
                <a:ea typeface="Golos Text"/>
                <a:cs typeface="Golos Text"/>
                <a:sym typeface="Golos Text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9pPr>
          </a:lstStyle>
          <a:p>
            <a:endParaRPr/>
          </a:p>
        </p:txBody>
      </p:sp>
      <p:sp>
        <p:nvSpPr>
          <p:cNvPr id="206" name="Google Shape;206;p28"/>
          <p:cNvSpPr/>
          <p:nvPr/>
        </p:nvSpPr>
        <p:spPr>
          <a:xfrm>
            <a:off x="0" y="4876025"/>
            <a:ext cx="9144000" cy="267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7" name="Google Shape;207;p28"/>
          <p:cNvGrpSpPr/>
          <p:nvPr/>
        </p:nvGrpSpPr>
        <p:grpSpPr>
          <a:xfrm>
            <a:off x="283800" y="-48"/>
            <a:ext cx="8860200" cy="5009873"/>
            <a:chOff x="283800" y="-48"/>
            <a:chExt cx="8860200" cy="5009873"/>
          </a:xfrm>
        </p:grpSpPr>
        <p:cxnSp>
          <p:nvCxnSpPr>
            <p:cNvPr id="208" name="Google Shape;208;p28"/>
            <p:cNvCxnSpPr/>
            <p:nvPr/>
          </p:nvCxnSpPr>
          <p:spPr>
            <a:xfrm>
              <a:off x="4572000" y="5009825"/>
              <a:ext cx="45720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9" name="Google Shape;209;p28"/>
            <p:cNvCxnSpPr/>
            <p:nvPr/>
          </p:nvCxnSpPr>
          <p:spPr>
            <a:xfrm rot="10800000">
              <a:off x="283800" y="-48"/>
              <a:ext cx="0" cy="2919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6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9"/>
          <p:cNvSpPr txBox="1">
            <a:spLocks noGrp="1"/>
          </p:cNvSpPr>
          <p:nvPr>
            <p:ph type="title"/>
          </p:nvPr>
        </p:nvSpPr>
        <p:spPr>
          <a:xfrm>
            <a:off x="713225" y="470650"/>
            <a:ext cx="7717500" cy="54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sp>
        <p:nvSpPr>
          <p:cNvPr id="212" name="Google Shape;212;p29"/>
          <p:cNvSpPr txBox="1">
            <a:spLocks noGrp="1"/>
          </p:cNvSpPr>
          <p:nvPr>
            <p:ph type="subTitle" idx="1"/>
          </p:nvPr>
        </p:nvSpPr>
        <p:spPr>
          <a:xfrm>
            <a:off x="1877250" y="1850002"/>
            <a:ext cx="2318700" cy="8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3" name="Google Shape;213;p29"/>
          <p:cNvSpPr txBox="1">
            <a:spLocks noGrp="1"/>
          </p:cNvSpPr>
          <p:nvPr>
            <p:ph type="subTitle" idx="2"/>
          </p:nvPr>
        </p:nvSpPr>
        <p:spPr>
          <a:xfrm>
            <a:off x="1877250" y="1375200"/>
            <a:ext cx="2318700" cy="52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200">
                <a:latin typeface="Golos Text"/>
                <a:ea typeface="Golos Text"/>
                <a:cs typeface="Golos Text"/>
                <a:sym typeface="Golos Text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9pPr>
          </a:lstStyle>
          <a:p>
            <a:endParaRPr/>
          </a:p>
        </p:txBody>
      </p:sp>
      <p:sp>
        <p:nvSpPr>
          <p:cNvPr id="214" name="Google Shape;214;p29"/>
          <p:cNvSpPr txBox="1">
            <a:spLocks noGrp="1"/>
          </p:cNvSpPr>
          <p:nvPr>
            <p:ph type="subTitle" idx="3"/>
          </p:nvPr>
        </p:nvSpPr>
        <p:spPr>
          <a:xfrm>
            <a:off x="1877250" y="3515601"/>
            <a:ext cx="2318700" cy="8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5" name="Google Shape;215;p29"/>
          <p:cNvSpPr txBox="1">
            <a:spLocks noGrp="1"/>
          </p:cNvSpPr>
          <p:nvPr>
            <p:ph type="subTitle" idx="4"/>
          </p:nvPr>
        </p:nvSpPr>
        <p:spPr>
          <a:xfrm>
            <a:off x="1877250" y="3040799"/>
            <a:ext cx="2318700" cy="52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200">
                <a:latin typeface="Golos Text"/>
                <a:ea typeface="Golos Text"/>
                <a:cs typeface="Golos Text"/>
                <a:sym typeface="Golos Text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9pPr>
          </a:lstStyle>
          <a:p>
            <a:endParaRPr/>
          </a:p>
        </p:txBody>
      </p:sp>
      <p:sp>
        <p:nvSpPr>
          <p:cNvPr id="216" name="Google Shape;216;p29"/>
          <p:cNvSpPr txBox="1">
            <a:spLocks noGrp="1"/>
          </p:cNvSpPr>
          <p:nvPr>
            <p:ph type="subTitle" idx="5"/>
          </p:nvPr>
        </p:nvSpPr>
        <p:spPr>
          <a:xfrm>
            <a:off x="6112075" y="1850002"/>
            <a:ext cx="2318700" cy="8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7" name="Google Shape;217;p29"/>
          <p:cNvSpPr txBox="1">
            <a:spLocks noGrp="1"/>
          </p:cNvSpPr>
          <p:nvPr>
            <p:ph type="subTitle" idx="6"/>
          </p:nvPr>
        </p:nvSpPr>
        <p:spPr>
          <a:xfrm>
            <a:off x="6112075" y="1375200"/>
            <a:ext cx="2318700" cy="52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200">
                <a:latin typeface="Golos Text"/>
                <a:ea typeface="Golos Text"/>
                <a:cs typeface="Golos Text"/>
                <a:sym typeface="Golos Text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9pPr>
          </a:lstStyle>
          <a:p>
            <a:endParaRPr/>
          </a:p>
        </p:txBody>
      </p:sp>
      <p:sp>
        <p:nvSpPr>
          <p:cNvPr id="218" name="Google Shape;218;p29"/>
          <p:cNvSpPr txBox="1">
            <a:spLocks noGrp="1"/>
          </p:cNvSpPr>
          <p:nvPr>
            <p:ph type="subTitle" idx="7"/>
          </p:nvPr>
        </p:nvSpPr>
        <p:spPr>
          <a:xfrm>
            <a:off x="6112075" y="3515601"/>
            <a:ext cx="2318700" cy="8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9" name="Google Shape;219;p29"/>
          <p:cNvSpPr txBox="1">
            <a:spLocks noGrp="1"/>
          </p:cNvSpPr>
          <p:nvPr>
            <p:ph type="subTitle" idx="8"/>
          </p:nvPr>
        </p:nvSpPr>
        <p:spPr>
          <a:xfrm>
            <a:off x="6112075" y="3040799"/>
            <a:ext cx="2318700" cy="52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200">
                <a:latin typeface="Golos Text"/>
                <a:ea typeface="Golos Text"/>
                <a:cs typeface="Golos Text"/>
                <a:sym typeface="Golos Text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9pPr>
          </a:lstStyle>
          <a:p>
            <a:endParaRPr/>
          </a:p>
        </p:txBody>
      </p:sp>
      <p:sp>
        <p:nvSpPr>
          <p:cNvPr id="220" name="Google Shape;220;p29"/>
          <p:cNvSpPr/>
          <p:nvPr/>
        </p:nvSpPr>
        <p:spPr>
          <a:xfrm flipH="1">
            <a:off x="8860200" y="0"/>
            <a:ext cx="2838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21" name="Google Shape;221;p29"/>
          <p:cNvCxnSpPr/>
          <p:nvPr/>
        </p:nvCxnSpPr>
        <p:spPr>
          <a:xfrm rot="10800000">
            <a:off x="9002100" y="-26"/>
            <a:ext cx="0" cy="3958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ive columns">
  <p:cSld name="CUSTOM_6_1"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0"/>
          <p:cNvSpPr txBox="1">
            <a:spLocks noGrp="1"/>
          </p:cNvSpPr>
          <p:nvPr>
            <p:ph type="title"/>
          </p:nvPr>
        </p:nvSpPr>
        <p:spPr>
          <a:xfrm>
            <a:off x="713225" y="470650"/>
            <a:ext cx="7717500" cy="54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sp>
        <p:nvSpPr>
          <p:cNvPr id="224" name="Google Shape;224;p30"/>
          <p:cNvSpPr txBox="1">
            <a:spLocks noGrp="1"/>
          </p:cNvSpPr>
          <p:nvPr>
            <p:ph type="subTitle" idx="1"/>
          </p:nvPr>
        </p:nvSpPr>
        <p:spPr>
          <a:xfrm>
            <a:off x="713250" y="3515601"/>
            <a:ext cx="2400300" cy="8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5" name="Google Shape;225;p30"/>
          <p:cNvSpPr txBox="1">
            <a:spLocks noGrp="1"/>
          </p:cNvSpPr>
          <p:nvPr>
            <p:ph type="subTitle" idx="2"/>
          </p:nvPr>
        </p:nvSpPr>
        <p:spPr>
          <a:xfrm>
            <a:off x="713250" y="3040799"/>
            <a:ext cx="2400300" cy="52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200">
                <a:latin typeface="Golos Text"/>
                <a:ea typeface="Golos Text"/>
                <a:cs typeface="Golos Text"/>
                <a:sym typeface="Golos Text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9pPr>
          </a:lstStyle>
          <a:p>
            <a:endParaRPr/>
          </a:p>
        </p:txBody>
      </p:sp>
      <p:sp>
        <p:nvSpPr>
          <p:cNvPr id="226" name="Google Shape;226;p30"/>
          <p:cNvSpPr txBox="1">
            <a:spLocks noGrp="1"/>
          </p:cNvSpPr>
          <p:nvPr>
            <p:ph type="subTitle" idx="3"/>
          </p:nvPr>
        </p:nvSpPr>
        <p:spPr>
          <a:xfrm>
            <a:off x="6030450" y="3515601"/>
            <a:ext cx="2400300" cy="8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7" name="Google Shape;227;p30"/>
          <p:cNvSpPr txBox="1">
            <a:spLocks noGrp="1"/>
          </p:cNvSpPr>
          <p:nvPr>
            <p:ph type="subTitle" idx="4"/>
          </p:nvPr>
        </p:nvSpPr>
        <p:spPr>
          <a:xfrm>
            <a:off x="6030450" y="3040799"/>
            <a:ext cx="2400300" cy="52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200">
                <a:latin typeface="Golos Text"/>
                <a:ea typeface="Golos Text"/>
                <a:cs typeface="Golos Text"/>
                <a:sym typeface="Golos Text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9pPr>
          </a:lstStyle>
          <a:p>
            <a:endParaRPr/>
          </a:p>
        </p:txBody>
      </p:sp>
      <p:sp>
        <p:nvSpPr>
          <p:cNvPr id="228" name="Google Shape;228;p30"/>
          <p:cNvSpPr txBox="1">
            <a:spLocks noGrp="1"/>
          </p:cNvSpPr>
          <p:nvPr>
            <p:ph type="subTitle" idx="5"/>
          </p:nvPr>
        </p:nvSpPr>
        <p:spPr>
          <a:xfrm>
            <a:off x="3371850" y="3515601"/>
            <a:ext cx="2400300" cy="8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9" name="Google Shape;229;p30"/>
          <p:cNvSpPr txBox="1">
            <a:spLocks noGrp="1"/>
          </p:cNvSpPr>
          <p:nvPr>
            <p:ph type="subTitle" idx="6"/>
          </p:nvPr>
        </p:nvSpPr>
        <p:spPr>
          <a:xfrm>
            <a:off x="3371850" y="3040799"/>
            <a:ext cx="2400300" cy="52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200">
                <a:latin typeface="Golos Text"/>
                <a:ea typeface="Golos Text"/>
                <a:cs typeface="Golos Text"/>
                <a:sym typeface="Golos Text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9pPr>
          </a:lstStyle>
          <a:p>
            <a:endParaRPr/>
          </a:p>
        </p:txBody>
      </p:sp>
      <p:sp>
        <p:nvSpPr>
          <p:cNvPr id="230" name="Google Shape;230;p30"/>
          <p:cNvSpPr txBox="1">
            <a:spLocks noGrp="1"/>
          </p:cNvSpPr>
          <p:nvPr>
            <p:ph type="subTitle" idx="7"/>
          </p:nvPr>
        </p:nvSpPr>
        <p:spPr>
          <a:xfrm>
            <a:off x="2042531" y="1850002"/>
            <a:ext cx="2400300" cy="8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1" name="Google Shape;231;p30"/>
          <p:cNvSpPr txBox="1">
            <a:spLocks noGrp="1"/>
          </p:cNvSpPr>
          <p:nvPr>
            <p:ph type="subTitle" idx="8"/>
          </p:nvPr>
        </p:nvSpPr>
        <p:spPr>
          <a:xfrm>
            <a:off x="2042531" y="1375200"/>
            <a:ext cx="2400300" cy="52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200">
                <a:latin typeface="Golos Text"/>
                <a:ea typeface="Golos Text"/>
                <a:cs typeface="Golos Text"/>
                <a:sym typeface="Golos Text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9pPr>
          </a:lstStyle>
          <a:p>
            <a:endParaRPr/>
          </a:p>
        </p:txBody>
      </p:sp>
      <p:sp>
        <p:nvSpPr>
          <p:cNvPr id="232" name="Google Shape;232;p30"/>
          <p:cNvSpPr txBox="1">
            <a:spLocks noGrp="1"/>
          </p:cNvSpPr>
          <p:nvPr>
            <p:ph type="subTitle" idx="9"/>
          </p:nvPr>
        </p:nvSpPr>
        <p:spPr>
          <a:xfrm>
            <a:off x="4701169" y="1850002"/>
            <a:ext cx="2400300" cy="8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3" name="Google Shape;233;p30"/>
          <p:cNvSpPr txBox="1">
            <a:spLocks noGrp="1"/>
          </p:cNvSpPr>
          <p:nvPr>
            <p:ph type="subTitle" idx="13"/>
          </p:nvPr>
        </p:nvSpPr>
        <p:spPr>
          <a:xfrm>
            <a:off x="4701169" y="1375200"/>
            <a:ext cx="2400300" cy="52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200">
                <a:latin typeface="Golos Text"/>
                <a:ea typeface="Golos Text"/>
                <a:cs typeface="Golos Text"/>
                <a:sym typeface="Golos Text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9pPr>
          </a:lstStyle>
          <a:p>
            <a:endParaRPr/>
          </a:p>
        </p:txBody>
      </p:sp>
      <p:sp>
        <p:nvSpPr>
          <p:cNvPr id="234" name="Google Shape;234;p30"/>
          <p:cNvSpPr/>
          <p:nvPr/>
        </p:nvSpPr>
        <p:spPr>
          <a:xfrm>
            <a:off x="0" y="4876025"/>
            <a:ext cx="8430600" cy="267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5" name="Google Shape;235;p30"/>
          <p:cNvGrpSpPr/>
          <p:nvPr/>
        </p:nvGrpSpPr>
        <p:grpSpPr>
          <a:xfrm flipH="1">
            <a:off x="283800" y="-4100"/>
            <a:ext cx="8576400" cy="5147625"/>
            <a:chOff x="283800" y="-4100"/>
            <a:chExt cx="8576400" cy="5147625"/>
          </a:xfrm>
        </p:grpSpPr>
        <p:cxnSp>
          <p:nvCxnSpPr>
            <p:cNvPr id="236" name="Google Shape;236;p30"/>
            <p:cNvCxnSpPr/>
            <p:nvPr/>
          </p:nvCxnSpPr>
          <p:spPr>
            <a:xfrm>
              <a:off x="8860200" y="2571925"/>
              <a:ext cx="0" cy="2571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7" name="Google Shape;237;p30"/>
            <p:cNvCxnSpPr/>
            <p:nvPr/>
          </p:nvCxnSpPr>
          <p:spPr>
            <a:xfrm>
              <a:off x="283800" y="-4100"/>
              <a:ext cx="0" cy="25758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 txBox="1">
            <a:spLocks noGrp="1"/>
          </p:cNvSpPr>
          <p:nvPr>
            <p:ph type="title"/>
          </p:nvPr>
        </p:nvSpPr>
        <p:spPr>
          <a:xfrm>
            <a:off x="713225" y="470650"/>
            <a:ext cx="7717500" cy="54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subTitle" idx="1"/>
          </p:nvPr>
        </p:nvSpPr>
        <p:spPr>
          <a:xfrm>
            <a:off x="713250" y="1217050"/>
            <a:ext cx="7717500" cy="4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/>
          <p:nvPr/>
        </p:nvSpPr>
        <p:spPr>
          <a:xfrm flipH="1">
            <a:off x="0" y="0"/>
            <a:ext cx="9144000" cy="267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" name="Google Shape;26;p4"/>
          <p:cNvGrpSpPr/>
          <p:nvPr/>
        </p:nvGrpSpPr>
        <p:grpSpPr>
          <a:xfrm>
            <a:off x="150" y="0"/>
            <a:ext cx="8860050" cy="4876025"/>
            <a:chOff x="150" y="0"/>
            <a:chExt cx="8860050" cy="4876025"/>
          </a:xfrm>
        </p:grpSpPr>
        <p:cxnSp>
          <p:nvCxnSpPr>
            <p:cNvPr id="27" name="Google Shape;27;p4"/>
            <p:cNvCxnSpPr/>
            <p:nvPr/>
          </p:nvCxnSpPr>
          <p:spPr>
            <a:xfrm>
              <a:off x="8860200" y="0"/>
              <a:ext cx="0" cy="2571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" name="Google Shape;28;p4"/>
            <p:cNvCxnSpPr/>
            <p:nvPr/>
          </p:nvCxnSpPr>
          <p:spPr>
            <a:xfrm rot="10800000">
              <a:off x="150" y="4876025"/>
              <a:ext cx="84447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_1"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1"/>
          <p:cNvSpPr txBox="1">
            <a:spLocks noGrp="1"/>
          </p:cNvSpPr>
          <p:nvPr>
            <p:ph type="title"/>
          </p:nvPr>
        </p:nvSpPr>
        <p:spPr>
          <a:xfrm>
            <a:off x="713225" y="470650"/>
            <a:ext cx="7717500" cy="54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sp>
        <p:nvSpPr>
          <p:cNvPr id="240" name="Google Shape;240;p31"/>
          <p:cNvSpPr txBox="1">
            <a:spLocks noGrp="1"/>
          </p:cNvSpPr>
          <p:nvPr>
            <p:ph type="subTitle" idx="1"/>
          </p:nvPr>
        </p:nvSpPr>
        <p:spPr>
          <a:xfrm>
            <a:off x="713244" y="3515601"/>
            <a:ext cx="2400300" cy="8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1" name="Google Shape;241;p31"/>
          <p:cNvSpPr txBox="1">
            <a:spLocks noGrp="1"/>
          </p:cNvSpPr>
          <p:nvPr>
            <p:ph type="subTitle" idx="2"/>
          </p:nvPr>
        </p:nvSpPr>
        <p:spPr>
          <a:xfrm>
            <a:off x="713244" y="3040799"/>
            <a:ext cx="2400300" cy="52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200">
                <a:latin typeface="Golos Text"/>
                <a:ea typeface="Golos Text"/>
                <a:cs typeface="Golos Text"/>
                <a:sym typeface="Golos Text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9pPr>
          </a:lstStyle>
          <a:p>
            <a:endParaRPr/>
          </a:p>
        </p:txBody>
      </p:sp>
      <p:sp>
        <p:nvSpPr>
          <p:cNvPr id="242" name="Google Shape;242;p31"/>
          <p:cNvSpPr txBox="1">
            <a:spLocks noGrp="1"/>
          </p:cNvSpPr>
          <p:nvPr>
            <p:ph type="subTitle" idx="3"/>
          </p:nvPr>
        </p:nvSpPr>
        <p:spPr>
          <a:xfrm>
            <a:off x="6030456" y="3515601"/>
            <a:ext cx="2400300" cy="8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3" name="Google Shape;243;p31"/>
          <p:cNvSpPr txBox="1">
            <a:spLocks noGrp="1"/>
          </p:cNvSpPr>
          <p:nvPr>
            <p:ph type="subTitle" idx="4"/>
          </p:nvPr>
        </p:nvSpPr>
        <p:spPr>
          <a:xfrm>
            <a:off x="6030456" y="3040799"/>
            <a:ext cx="2400300" cy="52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200">
                <a:latin typeface="Golos Text"/>
                <a:ea typeface="Golos Text"/>
                <a:cs typeface="Golos Text"/>
                <a:sym typeface="Golos Text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9pPr>
          </a:lstStyle>
          <a:p>
            <a:endParaRPr/>
          </a:p>
        </p:txBody>
      </p:sp>
      <p:sp>
        <p:nvSpPr>
          <p:cNvPr id="244" name="Google Shape;244;p31"/>
          <p:cNvSpPr txBox="1">
            <a:spLocks noGrp="1"/>
          </p:cNvSpPr>
          <p:nvPr>
            <p:ph type="subTitle" idx="5"/>
          </p:nvPr>
        </p:nvSpPr>
        <p:spPr>
          <a:xfrm>
            <a:off x="3371850" y="3515601"/>
            <a:ext cx="2400300" cy="8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5" name="Google Shape;245;p31"/>
          <p:cNvSpPr txBox="1">
            <a:spLocks noGrp="1"/>
          </p:cNvSpPr>
          <p:nvPr>
            <p:ph type="subTitle" idx="6"/>
          </p:nvPr>
        </p:nvSpPr>
        <p:spPr>
          <a:xfrm>
            <a:off x="3371850" y="3040799"/>
            <a:ext cx="2400300" cy="52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200">
                <a:latin typeface="Golos Text"/>
                <a:ea typeface="Golos Text"/>
                <a:cs typeface="Golos Text"/>
                <a:sym typeface="Golos Text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9pPr>
          </a:lstStyle>
          <a:p>
            <a:endParaRPr/>
          </a:p>
        </p:txBody>
      </p:sp>
      <p:sp>
        <p:nvSpPr>
          <p:cNvPr id="246" name="Google Shape;246;p31"/>
          <p:cNvSpPr txBox="1">
            <a:spLocks noGrp="1"/>
          </p:cNvSpPr>
          <p:nvPr>
            <p:ph type="subTitle" idx="7"/>
          </p:nvPr>
        </p:nvSpPr>
        <p:spPr>
          <a:xfrm>
            <a:off x="713244" y="1850002"/>
            <a:ext cx="2400300" cy="8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7" name="Google Shape;247;p31"/>
          <p:cNvSpPr txBox="1">
            <a:spLocks noGrp="1"/>
          </p:cNvSpPr>
          <p:nvPr>
            <p:ph type="subTitle" idx="8"/>
          </p:nvPr>
        </p:nvSpPr>
        <p:spPr>
          <a:xfrm>
            <a:off x="713244" y="1375200"/>
            <a:ext cx="2400300" cy="52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200">
                <a:latin typeface="Golos Text"/>
                <a:ea typeface="Golos Text"/>
                <a:cs typeface="Golos Text"/>
                <a:sym typeface="Golos Text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9pPr>
          </a:lstStyle>
          <a:p>
            <a:endParaRPr/>
          </a:p>
        </p:txBody>
      </p:sp>
      <p:sp>
        <p:nvSpPr>
          <p:cNvPr id="248" name="Google Shape;248;p31"/>
          <p:cNvSpPr txBox="1">
            <a:spLocks noGrp="1"/>
          </p:cNvSpPr>
          <p:nvPr>
            <p:ph type="subTitle" idx="9"/>
          </p:nvPr>
        </p:nvSpPr>
        <p:spPr>
          <a:xfrm>
            <a:off x="3371850" y="1850002"/>
            <a:ext cx="2400300" cy="8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9" name="Google Shape;249;p31"/>
          <p:cNvSpPr txBox="1">
            <a:spLocks noGrp="1"/>
          </p:cNvSpPr>
          <p:nvPr>
            <p:ph type="subTitle" idx="13"/>
          </p:nvPr>
        </p:nvSpPr>
        <p:spPr>
          <a:xfrm>
            <a:off x="3371850" y="1375200"/>
            <a:ext cx="2400300" cy="52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200">
                <a:latin typeface="Golos Text"/>
                <a:ea typeface="Golos Text"/>
                <a:cs typeface="Golos Text"/>
                <a:sym typeface="Golos Text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9pPr>
          </a:lstStyle>
          <a:p>
            <a:endParaRPr/>
          </a:p>
        </p:txBody>
      </p:sp>
      <p:sp>
        <p:nvSpPr>
          <p:cNvPr id="250" name="Google Shape;250;p31"/>
          <p:cNvSpPr txBox="1">
            <a:spLocks noGrp="1"/>
          </p:cNvSpPr>
          <p:nvPr>
            <p:ph type="subTitle" idx="14"/>
          </p:nvPr>
        </p:nvSpPr>
        <p:spPr>
          <a:xfrm>
            <a:off x="6030456" y="1850002"/>
            <a:ext cx="2400300" cy="8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1" name="Google Shape;251;p31"/>
          <p:cNvSpPr txBox="1">
            <a:spLocks noGrp="1"/>
          </p:cNvSpPr>
          <p:nvPr>
            <p:ph type="subTitle" idx="15"/>
          </p:nvPr>
        </p:nvSpPr>
        <p:spPr>
          <a:xfrm>
            <a:off x="6030456" y="1375200"/>
            <a:ext cx="2400300" cy="52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200">
                <a:latin typeface="Golos Text"/>
                <a:ea typeface="Golos Text"/>
                <a:cs typeface="Golos Text"/>
                <a:sym typeface="Golos Text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9pPr>
          </a:lstStyle>
          <a:p>
            <a:endParaRPr/>
          </a:p>
        </p:txBody>
      </p:sp>
      <p:sp>
        <p:nvSpPr>
          <p:cNvPr id="252" name="Google Shape;252;p31"/>
          <p:cNvSpPr/>
          <p:nvPr/>
        </p:nvSpPr>
        <p:spPr>
          <a:xfrm rot="10800000" flipH="1">
            <a:off x="25" y="-26"/>
            <a:ext cx="2838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3" name="Google Shape;253;p31"/>
          <p:cNvGrpSpPr/>
          <p:nvPr/>
        </p:nvGrpSpPr>
        <p:grpSpPr>
          <a:xfrm rot="10800000" flipH="1">
            <a:off x="141925" y="267450"/>
            <a:ext cx="9001950" cy="4876050"/>
            <a:chOff x="141900" y="-26"/>
            <a:chExt cx="9001950" cy="4876050"/>
          </a:xfrm>
        </p:grpSpPr>
        <p:cxnSp>
          <p:nvCxnSpPr>
            <p:cNvPr id="254" name="Google Shape;254;p31"/>
            <p:cNvCxnSpPr/>
            <p:nvPr/>
          </p:nvCxnSpPr>
          <p:spPr>
            <a:xfrm>
              <a:off x="7907850" y="4876024"/>
              <a:ext cx="12360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5" name="Google Shape;255;p31"/>
            <p:cNvCxnSpPr/>
            <p:nvPr/>
          </p:nvCxnSpPr>
          <p:spPr>
            <a:xfrm rot="10800000">
              <a:off x="141900" y="-26"/>
              <a:ext cx="0" cy="3958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8"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2"/>
          <p:cNvSpPr txBox="1">
            <a:spLocks noGrp="1"/>
          </p:cNvSpPr>
          <p:nvPr>
            <p:ph type="title"/>
          </p:nvPr>
        </p:nvSpPr>
        <p:spPr>
          <a:xfrm>
            <a:off x="2654700" y="530250"/>
            <a:ext cx="3834600" cy="110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2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endParaRPr/>
          </a:p>
        </p:txBody>
      </p:sp>
      <p:sp>
        <p:nvSpPr>
          <p:cNvPr id="258" name="Google Shape;258;p32"/>
          <p:cNvSpPr txBox="1">
            <a:spLocks noGrp="1"/>
          </p:cNvSpPr>
          <p:nvPr>
            <p:ph type="subTitle" idx="1"/>
          </p:nvPr>
        </p:nvSpPr>
        <p:spPr>
          <a:xfrm>
            <a:off x="2654700" y="2342156"/>
            <a:ext cx="3834600" cy="97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sz="1550" b="1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sz="1650" b="1"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sz="1650" b="1"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sz="1650" b="1"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sz="1650" b="1"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sz="1650" b="1"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sz="1650" b="1"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sz="1650" b="1"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sz="1650" b="1"/>
            </a:lvl9pPr>
          </a:lstStyle>
          <a:p>
            <a:endParaRPr/>
          </a:p>
        </p:txBody>
      </p:sp>
      <p:sp>
        <p:nvSpPr>
          <p:cNvPr id="259" name="Google Shape;259;p32"/>
          <p:cNvSpPr txBox="1">
            <a:spLocks noGrp="1"/>
          </p:cNvSpPr>
          <p:nvPr>
            <p:ph type="subTitle" idx="2"/>
          </p:nvPr>
        </p:nvSpPr>
        <p:spPr>
          <a:xfrm>
            <a:off x="2654700" y="4111851"/>
            <a:ext cx="3834600" cy="33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00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b="1"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b="1"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b="1"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b="1"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b="1"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b="1"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b="1"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b="1"/>
            </a:lvl9pPr>
          </a:lstStyle>
          <a:p>
            <a:endParaRPr/>
          </a:p>
        </p:txBody>
      </p:sp>
      <p:grpSp>
        <p:nvGrpSpPr>
          <p:cNvPr id="260" name="Google Shape;260;p32"/>
          <p:cNvGrpSpPr/>
          <p:nvPr/>
        </p:nvGrpSpPr>
        <p:grpSpPr>
          <a:xfrm>
            <a:off x="713688" y="2579400"/>
            <a:ext cx="8430488" cy="2564100"/>
            <a:chOff x="713688" y="2579400"/>
            <a:chExt cx="8430488" cy="2564100"/>
          </a:xfrm>
        </p:grpSpPr>
        <p:cxnSp>
          <p:nvCxnSpPr>
            <p:cNvPr id="261" name="Google Shape;261;p32"/>
            <p:cNvCxnSpPr/>
            <p:nvPr/>
          </p:nvCxnSpPr>
          <p:spPr>
            <a:xfrm>
              <a:off x="2839075" y="4876025"/>
              <a:ext cx="63051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2" name="Google Shape;262;p32"/>
            <p:cNvCxnSpPr/>
            <p:nvPr/>
          </p:nvCxnSpPr>
          <p:spPr>
            <a:xfrm rot="10800000">
              <a:off x="713688" y="2579400"/>
              <a:ext cx="0" cy="25641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63" name="Google Shape;263;p32"/>
          <p:cNvSpPr txBox="1"/>
          <p:nvPr/>
        </p:nvSpPr>
        <p:spPr>
          <a:xfrm>
            <a:off x="2654700" y="3304597"/>
            <a:ext cx="3834600" cy="7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" sz="1200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rPr>
              <a:t>Credits: This presentation template was created by </a:t>
            </a:r>
            <a:r>
              <a:rPr lang="en" sz="1200" b="1" u="sng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rPr>
              <a:t>, and includes icons by </a:t>
            </a:r>
            <a:r>
              <a:rPr lang="en" sz="1200" b="1" u="sng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rPr>
              <a:t>, and infographics &amp; images by </a:t>
            </a:r>
            <a:r>
              <a:rPr lang="en" sz="1200" b="1" u="sng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</a:t>
            </a:r>
            <a:r>
              <a:rPr lang="en" sz="1200" b="1" u="sng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</a:t>
            </a:r>
            <a:endParaRPr sz="1200">
              <a:solidFill>
                <a:schemeClr val="dk1"/>
              </a:solidFill>
              <a:latin typeface="Commissioner"/>
              <a:ea typeface="Commissioner"/>
              <a:cs typeface="Commissioner"/>
              <a:sym typeface="Commissioner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5" name="Google Shape;265;p33"/>
          <p:cNvCxnSpPr/>
          <p:nvPr/>
        </p:nvCxnSpPr>
        <p:spPr>
          <a:xfrm rot="10800000">
            <a:off x="9002100" y="-100"/>
            <a:ext cx="0" cy="2652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6" name="Google Shape;266;p33"/>
          <p:cNvSpPr/>
          <p:nvPr/>
        </p:nvSpPr>
        <p:spPr>
          <a:xfrm>
            <a:off x="8291100" y="0"/>
            <a:ext cx="8529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67" name="Google Shape;267;p33"/>
          <p:cNvCxnSpPr/>
          <p:nvPr/>
        </p:nvCxnSpPr>
        <p:spPr>
          <a:xfrm>
            <a:off x="4273200" y="4876025"/>
            <a:ext cx="4870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8" name="Google Shape;268;p33"/>
          <p:cNvCxnSpPr/>
          <p:nvPr/>
        </p:nvCxnSpPr>
        <p:spPr>
          <a:xfrm rot="10800000">
            <a:off x="711250" y="0"/>
            <a:ext cx="0" cy="4131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0"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4"/>
          <p:cNvSpPr/>
          <p:nvPr/>
        </p:nvSpPr>
        <p:spPr>
          <a:xfrm rot="10800000">
            <a:off x="125" y="0"/>
            <a:ext cx="7167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1" name="Google Shape;271;p34"/>
          <p:cNvGrpSpPr/>
          <p:nvPr/>
        </p:nvGrpSpPr>
        <p:grpSpPr>
          <a:xfrm rot="10800000">
            <a:off x="0" y="363100"/>
            <a:ext cx="8860200" cy="4780400"/>
            <a:chOff x="283800" y="0"/>
            <a:chExt cx="8860200" cy="4780400"/>
          </a:xfrm>
        </p:grpSpPr>
        <p:cxnSp>
          <p:nvCxnSpPr>
            <p:cNvPr id="272" name="Google Shape;272;p34"/>
            <p:cNvCxnSpPr/>
            <p:nvPr/>
          </p:nvCxnSpPr>
          <p:spPr>
            <a:xfrm>
              <a:off x="4273200" y="4780400"/>
              <a:ext cx="4870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3" name="Google Shape;273;p34"/>
            <p:cNvCxnSpPr/>
            <p:nvPr/>
          </p:nvCxnSpPr>
          <p:spPr>
            <a:xfrm rot="10800000">
              <a:off x="283800" y="0"/>
              <a:ext cx="0" cy="4131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>
            <a:spLocks noGrp="1"/>
          </p:cNvSpPr>
          <p:nvPr>
            <p:ph type="title"/>
          </p:nvPr>
        </p:nvSpPr>
        <p:spPr>
          <a:xfrm>
            <a:off x="713225" y="470650"/>
            <a:ext cx="7717500" cy="54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ubTitle" idx="1"/>
          </p:nvPr>
        </p:nvSpPr>
        <p:spPr>
          <a:xfrm>
            <a:off x="2954672" y="2027976"/>
            <a:ext cx="4312200" cy="6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ubTitle" idx="2"/>
          </p:nvPr>
        </p:nvSpPr>
        <p:spPr>
          <a:xfrm>
            <a:off x="2954672" y="1519425"/>
            <a:ext cx="4312200" cy="52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200">
                <a:latin typeface="Golos Text"/>
                <a:ea typeface="Golos Text"/>
                <a:cs typeface="Golos Text"/>
                <a:sym typeface="Golos Text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subTitle" idx="3"/>
          </p:nvPr>
        </p:nvSpPr>
        <p:spPr>
          <a:xfrm>
            <a:off x="2954649" y="3619500"/>
            <a:ext cx="4312200" cy="6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subTitle" idx="4"/>
          </p:nvPr>
        </p:nvSpPr>
        <p:spPr>
          <a:xfrm>
            <a:off x="2954649" y="3110949"/>
            <a:ext cx="4312200" cy="52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200">
                <a:latin typeface="Golos Text"/>
                <a:ea typeface="Golos Text"/>
                <a:cs typeface="Golos Text"/>
                <a:sym typeface="Golos Text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9pPr>
          </a:lstStyle>
          <a:p>
            <a:endParaRPr/>
          </a:p>
        </p:txBody>
      </p:sp>
      <p:sp>
        <p:nvSpPr>
          <p:cNvPr id="35" name="Google Shape;35;p5"/>
          <p:cNvSpPr/>
          <p:nvPr/>
        </p:nvSpPr>
        <p:spPr>
          <a:xfrm flipH="1">
            <a:off x="0" y="0"/>
            <a:ext cx="2838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6" name="Google Shape;36;p5"/>
          <p:cNvCxnSpPr/>
          <p:nvPr/>
        </p:nvCxnSpPr>
        <p:spPr>
          <a:xfrm rot="10800000">
            <a:off x="8864825" y="0"/>
            <a:ext cx="0" cy="4131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>
            <a:spLocks noGrp="1"/>
          </p:cNvSpPr>
          <p:nvPr>
            <p:ph type="title"/>
          </p:nvPr>
        </p:nvSpPr>
        <p:spPr>
          <a:xfrm>
            <a:off x="713225" y="470650"/>
            <a:ext cx="7717500" cy="54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/>
          <p:nvPr/>
        </p:nvSpPr>
        <p:spPr>
          <a:xfrm>
            <a:off x="0" y="0"/>
            <a:ext cx="2838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" name="Google Shape;40;p6"/>
          <p:cNvGrpSpPr/>
          <p:nvPr/>
        </p:nvGrpSpPr>
        <p:grpSpPr>
          <a:xfrm>
            <a:off x="141900" y="-26"/>
            <a:ext cx="9002025" cy="4876051"/>
            <a:chOff x="141900" y="-26"/>
            <a:chExt cx="9002025" cy="4876051"/>
          </a:xfrm>
        </p:grpSpPr>
        <p:cxnSp>
          <p:nvCxnSpPr>
            <p:cNvPr id="41" name="Google Shape;41;p6"/>
            <p:cNvCxnSpPr/>
            <p:nvPr/>
          </p:nvCxnSpPr>
          <p:spPr>
            <a:xfrm>
              <a:off x="4576425" y="4876025"/>
              <a:ext cx="45675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" name="Google Shape;42;p6"/>
            <p:cNvCxnSpPr/>
            <p:nvPr/>
          </p:nvCxnSpPr>
          <p:spPr>
            <a:xfrm rot="10800000">
              <a:off x="141900" y="-26"/>
              <a:ext cx="0" cy="3958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7"/>
          <p:cNvSpPr txBox="1">
            <a:spLocks noGrp="1"/>
          </p:cNvSpPr>
          <p:nvPr>
            <p:ph type="title"/>
          </p:nvPr>
        </p:nvSpPr>
        <p:spPr>
          <a:xfrm>
            <a:off x="713225" y="1139000"/>
            <a:ext cx="2789700" cy="161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subTitle" idx="1"/>
          </p:nvPr>
        </p:nvSpPr>
        <p:spPr>
          <a:xfrm>
            <a:off x="713225" y="2810700"/>
            <a:ext cx="2789700" cy="114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7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2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47" name="Google Shape;47;p7"/>
          <p:cNvSpPr/>
          <p:nvPr/>
        </p:nvSpPr>
        <p:spPr>
          <a:xfrm>
            <a:off x="0" y="0"/>
            <a:ext cx="2838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" name="Google Shape;48;p7"/>
          <p:cNvGrpSpPr/>
          <p:nvPr/>
        </p:nvGrpSpPr>
        <p:grpSpPr>
          <a:xfrm>
            <a:off x="0" y="-300"/>
            <a:ext cx="3812275" cy="4608875"/>
            <a:chOff x="0" y="-300"/>
            <a:chExt cx="3812275" cy="4608875"/>
          </a:xfrm>
        </p:grpSpPr>
        <p:cxnSp>
          <p:nvCxnSpPr>
            <p:cNvPr id="49" name="Google Shape;49;p7"/>
            <p:cNvCxnSpPr/>
            <p:nvPr/>
          </p:nvCxnSpPr>
          <p:spPr>
            <a:xfrm rot="10800000">
              <a:off x="3812275" y="-300"/>
              <a:ext cx="0" cy="699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" name="Google Shape;50;p7"/>
            <p:cNvCxnSpPr/>
            <p:nvPr/>
          </p:nvCxnSpPr>
          <p:spPr>
            <a:xfrm>
              <a:off x="0" y="4608575"/>
              <a:ext cx="33870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8"/>
          <p:cNvSpPr txBox="1">
            <a:spLocks noGrp="1"/>
          </p:cNvSpPr>
          <p:nvPr>
            <p:ph type="title"/>
          </p:nvPr>
        </p:nvSpPr>
        <p:spPr>
          <a:xfrm>
            <a:off x="2253750" y="1670575"/>
            <a:ext cx="4636500" cy="184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53" name="Google Shape;53;p8"/>
          <p:cNvSpPr/>
          <p:nvPr/>
        </p:nvSpPr>
        <p:spPr>
          <a:xfrm flipH="1">
            <a:off x="-55375" y="0"/>
            <a:ext cx="8529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4" name="Google Shape;54;p8"/>
          <p:cNvGrpSpPr/>
          <p:nvPr/>
        </p:nvGrpSpPr>
        <p:grpSpPr>
          <a:xfrm flipH="1">
            <a:off x="-55200" y="539500"/>
            <a:ext cx="9199200" cy="4604000"/>
            <a:chOff x="-55375" y="539500"/>
            <a:chExt cx="9199200" cy="4604000"/>
          </a:xfrm>
        </p:grpSpPr>
        <p:cxnSp>
          <p:nvCxnSpPr>
            <p:cNvPr id="55" name="Google Shape;55;p8"/>
            <p:cNvCxnSpPr/>
            <p:nvPr/>
          </p:nvCxnSpPr>
          <p:spPr>
            <a:xfrm>
              <a:off x="-55375" y="4608575"/>
              <a:ext cx="56592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" name="Google Shape;56;p8"/>
            <p:cNvCxnSpPr/>
            <p:nvPr/>
          </p:nvCxnSpPr>
          <p:spPr>
            <a:xfrm>
              <a:off x="4502525" y="539500"/>
              <a:ext cx="4641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" name="Google Shape;57;p8"/>
            <p:cNvCxnSpPr/>
            <p:nvPr/>
          </p:nvCxnSpPr>
          <p:spPr>
            <a:xfrm rot="10800000">
              <a:off x="8430775" y="805200"/>
              <a:ext cx="0" cy="4338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>
            <a:spLocks noGrp="1"/>
          </p:cNvSpPr>
          <p:nvPr>
            <p:ph type="title"/>
          </p:nvPr>
        </p:nvSpPr>
        <p:spPr>
          <a:xfrm>
            <a:off x="2143050" y="1461775"/>
            <a:ext cx="4857900" cy="80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4000"/>
            </a:lvl1pPr>
            <a:lvl2pPr lvl="1" algn="l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ubTitle" idx="1"/>
          </p:nvPr>
        </p:nvSpPr>
        <p:spPr>
          <a:xfrm>
            <a:off x="2143050" y="2360663"/>
            <a:ext cx="4857900" cy="12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55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9pPr>
          </a:lstStyle>
          <a:p>
            <a:endParaRPr/>
          </a:p>
        </p:txBody>
      </p:sp>
      <p:sp>
        <p:nvSpPr>
          <p:cNvPr id="61" name="Google Shape;61;p9"/>
          <p:cNvSpPr/>
          <p:nvPr/>
        </p:nvSpPr>
        <p:spPr>
          <a:xfrm>
            <a:off x="75" y="4426700"/>
            <a:ext cx="9144000" cy="711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2" name="Google Shape;62;p9"/>
          <p:cNvGrpSpPr/>
          <p:nvPr/>
        </p:nvGrpSpPr>
        <p:grpSpPr>
          <a:xfrm>
            <a:off x="712700" y="539500"/>
            <a:ext cx="8431300" cy="4604000"/>
            <a:chOff x="712700" y="539500"/>
            <a:chExt cx="8431300" cy="4604000"/>
          </a:xfrm>
        </p:grpSpPr>
        <p:cxnSp>
          <p:nvCxnSpPr>
            <p:cNvPr id="63" name="Google Shape;63;p9"/>
            <p:cNvCxnSpPr/>
            <p:nvPr/>
          </p:nvCxnSpPr>
          <p:spPr>
            <a:xfrm>
              <a:off x="4572000" y="539500"/>
              <a:ext cx="45720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" name="Google Shape;64;p9"/>
            <p:cNvCxnSpPr/>
            <p:nvPr/>
          </p:nvCxnSpPr>
          <p:spPr>
            <a:xfrm rot="10800000">
              <a:off x="712700" y="1685400"/>
              <a:ext cx="0" cy="34581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67" name="Google Shape;67;p10"/>
          <p:cNvSpPr txBox="1">
            <a:spLocks noGrp="1"/>
          </p:cNvSpPr>
          <p:nvPr>
            <p:ph type="title"/>
          </p:nvPr>
        </p:nvSpPr>
        <p:spPr>
          <a:xfrm>
            <a:off x="713225" y="3946875"/>
            <a:ext cx="7717500" cy="6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70650"/>
            <a:ext cx="7717500" cy="54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Golos Text"/>
              <a:buNone/>
              <a:defRPr sz="31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Golos Text"/>
              <a:buNone/>
              <a:defRPr sz="31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Golos Text"/>
              <a:buNone/>
              <a:defRPr sz="31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Golos Text"/>
              <a:buNone/>
              <a:defRPr sz="31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Golos Text"/>
              <a:buNone/>
              <a:defRPr sz="31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Golos Text"/>
              <a:buNone/>
              <a:defRPr sz="31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Golos Text"/>
              <a:buNone/>
              <a:defRPr sz="31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Golos Text"/>
              <a:buNone/>
              <a:defRPr sz="31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Golos Text"/>
              <a:buNone/>
              <a:defRPr sz="31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297400"/>
            <a:ext cx="7717500" cy="32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missioner"/>
              <a:buChar char="●"/>
              <a:defRPr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missioner"/>
              <a:buChar char="○"/>
              <a:defRPr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missioner"/>
              <a:buChar char="■"/>
              <a:defRPr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missioner"/>
              <a:buChar char="●"/>
              <a:defRPr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missioner"/>
              <a:buChar char="○"/>
              <a:defRPr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missioner"/>
              <a:buChar char="■"/>
              <a:defRPr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missioner"/>
              <a:buChar char="●"/>
              <a:defRPr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missioner"/>
              <a:buChar char="○"/>
              <a:defRPr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ommissioner"/>
              <a:buChar char="■"/>
              <a:defRPr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5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5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8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5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5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5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5"/>
          <p:cNvSpPr txBox="1">
            <a:spLocks noGrp="1"/>
          </p:cNvSpPr>
          <p:nvPr>
            <p:ph type="ctrTitle"/>
          </p:nvPr>
        </p:nvSpPr>
        <p:spPr>
          <a:xfrm>
            <a:off x="713225" y="1332200"/>
            <a:ext cx="5004900" cy="190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 dirty="0"/>
              <a:t>Integrated Music Knowledge Base </a:t>
            </a:r>
            <a:r>
              <a:rPr lang="en" sz="4100" dirty="0">
                <a:solidFill>
                  <a:schemeClr val="accent1"/>
                </a:solidFill>
              </a:rPr>
              <a:t>App</a:t>
            </a:r>
            <a:endParaRPr dirty="0"/>
          </a:p>
        </p:txBody>
      </p:sp>
      <p:sp>
        <p:nvSpPr>
          <p:cNvPr id="279" name="Google Shape;279;p35"/>
          <p:cNvSpPr txBox="1">
            <a:spLocks noGrp="1"/>
          </p:cNvSpPr>
          <p:nvPr>
            <p:ph type="subTitle" idx="1"/>
          </p:nvPr>
        </p:nvSpPr>
        <p:spPr>
          <a:xfrm>
            <a:off x="713225" y="3315975"/>
            <a:ext cx="5004900" cy="42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Lorenzo Pina (894396), Maksym Naumenko (899645)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44"/>
          <p:cNvSpPr txBox="1">
            <a:spLocks noGrp="1"/>
          </p:cNvSpPr>
          <p:nvPr>
            <p:ph type="title"/>
          </p:nvPr>
        </p:nvSpPr>
        <p:spPr>
          <a:xfrm>
            <a:off x="713225" y="470650"/>
            <a:ext cx="7717500" cy="54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Overview generale dell’App</a:t>
            </a:r>
            <a:endParaRPr dirty="0"/>
          </a:p>
        </p:txBody>
      </p:sp>
      <p:pic>
        <p:nvPicPr>
          <p:cNvPr id="363" name="Google Shape;363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1737" y="1216575"/>
            <a:ext cx="5800475" cy="362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45"/>
          <p:cNvSpPr txBox="1">
            <a:spLocks noGrp="1"/>
          </p:cNvSpPr>
          <p:nvPr>
            <p:ph type="title"/>
          </p:nvPr>
        </p:nvSpPr>
        <p:spPr>
          <a:xfrm>
            <a:off x="713225" y="1139000"/>
            <a:ext cx="2789700" cy="161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Navigazione del sistema</a:t>
            </a:r>
            <a:endParaRPr dirty="0"/>
          </a:p>
        </p:txBody>
      </p:sp>
      <p:pic>
        <p:nvPicPr>
          <p:cNvPr id="369" name="Google Shape;36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78425" y="756688"/>
            <a:ext cx="5336276" cy="36301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4" name="Google Shape;374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9" name="Google Shape;379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4" name="Google Shape;384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Google Shape;389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4" name="Google Shape;394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" name="Google Shape;399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4" name="Google Shape;404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" name="Google Shape;409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6"/>
          <p:cNvSpPr/>
          <p:nvPr/>
        </p:nvSpPr>
        <p:spPr>
          <a:xfrm>
            <a:off x="5045480" y="1451000"/>
            <a:ext cx="852900" cy="3692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5" name="Google Shape;285;p36"/>
          <p:cNvGrpSpPr/>
          <p:nvPr/>
        </p:nvGrpSpPr>
        <p:grpSpPr>
          <a:xfrm>
            <a:off x="0" y="1451000"/>
            <a:ext cx="4108200" cy="3692400"/>
            <a:chOff x="0" y="1451000"/>
            <a:chExt cx="4108200" cy="3692400"/>
          </a:xfrm>
        </p:grpSpPr>
        <p:sp>
          <p:nvSpPr>
            <p:cNvPr id="286" name="Google Shape;286;p36"/>
            <p:cNvSpPr/>
            <p:nvPr/>
          </p:nvSpPr>
          <p:spPr>
            <a:xfrm>
              <a:off x="1005300" y="1451000"/>
              <a:ext cx="852900" cy="369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87" name="Google Shape;287;p36"/>
            <p:cNvCxnSpPr/>
            <p:nvPr/>
          </p:nvCxnSpPr>
          <p:spPr>
            <a:xfrm>
              <a:off x="0" y="4797575"/>
              <a:ext cx="41082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88" name="Google Shape;288;p36"/>
          <p:cNvSpPr txBox="1">
            <a:spLocks noGrp="1"/>
          </p:cNvSpPr>
          <p:nvPr>
            <p:ph type="title"/>
          </p:nvPr>
        </p:nvSpPr>
        <p:spPr>
          <a:xfrm>
            <a:off x="713225" y="470650"/>
            <a:ext cx="7717500" cy="54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Tab</a:t>
            </a:r>
            <a:r>
              <a:rPr lang="en"/>
              <a:t>ella dei contenuti</a:t>
            </a:r>
            <a:endParaRPr sz="3100"/>
          </a:p>
        </p:txBody>
      </p:sp>
      <p:sp>
        <p:nvSpPr>
          <p:cNvPr id="289" name="Google Shape;289;p36"/>
          <p:cNvSpPr txBox="1">
            <a:spLocks noGrp="1"/>
          </p:cNvSpPr>
          <p:nvPr>
            <p:ph type="subTitle" idx="1"/>
          </p:nvPr>
        </p:nvSpPr>
        <p:spPr>
          <a:xfrm>
            <a:off x="1936100" y="2129352"/>
            <a:ext cx="2288700" cy="6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Difficoltà incontrate in fase di sviluppo</a:t>
            </a:r>
            <a:endParaRPr/>
          </a:p>
        </p:txBody>
      </p:sp>
      <p:sp>
        <p:nvSpPr>
          <p:cNvPr id="290" name="Google Shape;290;p36"/>
          <p:cNvSpPr txBox="1">
            <a:spLocks noGrp="1"/>
          </p:cNvSpPr>
          <p:nvPr>
            <p:ph type="subTitle" idx="2"/>
          </p:nvPr>
        </p:nvSpPr>
        <p:spPr>
          <a:xfrm>
            <a:off x="1936100" y="1370275"/>
            <a:ext cx="2288700" cy="80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 principali</a:t>
            </a:r>
            <a:endParaRPr/>
          </a:p>
        </p:txBody>
      </p:sp>
      <p:sp>
        <p:nvSpPr>
          <p:cNvPr id="291" name="Google Shape;291;p36"/>
          <p:cNvSpPr txBox="1">
            <a:spLocks noGrp="1"/>
          </p:cNvSpPr>
          <p:nvPr>
            <p:ph type="title" idx="3"/>
          </p:nvPr>
        </p:nvSpPr>
        <p:spPr>
          <a:xfrm>
            <a:off x="993600" y="1483400"/>
            <a:ext cx="876300" cy="115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92" name="Google Shape;292;p36"/>
          <p:cNvSpPr txBox="1">
            <a:spLocks noGrp="1"/>
          </p:cNvSpPr>
          <p:nvPr>
            <p:ph type="subTitle" idx="4"/>
          </p:nvPr>
        </p:nvSpPr>
        <p:spPr>
          <a:xfrm>
            <a:off x="1936100" y="3827175"/>
            <a:ext cx="2288700" cy="6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 degli strumenti utilizzati</a:t>
            </a:r>
            <a:endParaRPr/>
          </a:p>
        </p:txBody>
      </p:sp>
      <p:sp>
        <p:nvSpPr>
          <p:cNvPr id="293" name="Google Shape;293;p36"/>
          <p:cNvSpPr txBox="1">
            <a:spLocks noGrp="1"/>
          </p:cNvSpPr>
          <p:nvPr>
            <p:ph type="subTitle" idx="5"/>
          </p:nvPr>
        </p:nvSpPr>
        <p:spPr>
          <a:xfrm>
            <a:off x="1936100" y="3068200"/>
            <a:ext cx="2288700" cy="80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API esterne</a:t>
            </a:r>
            <a:endParaRPr/>
          </a:p>
        </p:txBody>
      </p:sp>
      <p:sp>
        <p:nvSpPr>
          <p:cNvPr id="294" name="Google Shape;294;p36"/>
          <p:cNvSpPr txBox="1">
            <a:spLocks noGrp="1"/>
          </p:cNvSpPr>
          <p:nvPr>
            <p:ph type="title" idx="6"/>
          </p:nvPr>
        </p:nvSpPr>
        <p:spPr>
          <a:xfrm>
            <a:off x="993600" y="3179712"/>
            <a:ext cx="876300" cy="115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95" name="Google Shape;295;p36"/>
          <p:cNvSpPr txBox="1">
            <a:spLocks noGrp="1"/>
          </p:cNvSpPr>
          <p:nvPr>
            <p:ph type="subTitle" idx="7"/>
          </p:nvPr>
        </p:nvSpPr>
        <p:spPr>
          <a:xfrm>
            <a:off x="5969570" y="2129352"/>
            <a:ext cx="2288700" cy="6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Come navigare la nostra app Web</a:t>
            </a:r>
            <a:endParaRPr/>
          </a:p>
        </p:txBody>
      </p:sp>
      <p:sp>
        <p:nvSpPr>
          <p:cNvPr id="296" name="Google Shape;296;p36"/>
          <p:cNvSpPr txBox="1">
            <a:spLocks noGrp="1"/>
          </p:cNvSpPr>
          <p:nvPr>
            <p:ph type="subTitle" idx="8"/>
          </p:nvPr>
        </p:nvSpPr>
        <p:spPr>
          <a:xfrm>
            <a:off x="5969570" y="1370275"/>
            <a:ext cx="2288700" cy="80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Struttura interna</a:t>
            </a:r>
            <a:endParaRPr/>
          </a:p>
        </p:txBody>
      </p:sp>
      <p:sp>
        <p:nvSpPr>
          <p:cNvPr id="297" name="Google Shape;297;p36"/>
          <p:cNvSpPr txBox="1">
            <a:spLocks noGrp="1"/>
          </p:cNvSpPr>
          <p:nvPr>
            <p:ph type="title" idx="9"/>
          </p:nvPr>
        </p:nvSpPr>
        <p:spPr>
          <a:xfrm>
            <a:off x="5033780" y="1483400"/>
            <a:ext cx="876300" cy="115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98" name="Google Shape;298;p36"/>
          <p:cNvSpPr txBox="1">
            <a:spLocks noGrp="1"/>
          </p:cNvSpPr>
          <p:nvPr>
            <p:ph type="subTitle" idx="13"/>
          </p:nvPr>
        </p:nvSpPr>
        <p:spPr>
          <a:xfrm>
            <a:off x="5969570" y="3827175"/>
            <a:ext cx="2288700" cy="6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Ciò che offriamo</a:t>
            </a:r>
            <a:endParaRPr/>
          </a:p>
        </p:txBody>
      </p:sp>
      <p:sp>
        <p:nvSpPr>
          <p:cNvPr id="299" name="Google Shape;299;p36"/>
          <p:cNvSpPr txBox="1">
            <a:spLocks noGrp="1"/>
          </p:cNvSpPr>
          <p:nvPr>
            <p:ph type="subTitle" idx="14"/>
          </p:nvPr>
        </p:nvSpPr>
        <p:spPr>
          <a:xfrm>
            <a:off x="5969570" y="3068200"/>
            <a:ext cx="2288700" cy="80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Interazioni inusuali</a:t>
            </a:r>
            <a:endParaRPr/>
          </a:p>
        </p:txBody>
      </p:sp>
      <p:sp>
        <p:nvSpPr>
          <p:cNvPr id="300" name="Google Shape;300;p36"/>
          <p:cNvSpPr txBox="1">
            <a:spLocks noGrp="1"/>
          </p:cNvSpPr>
          <p:nvPr>
            <p:ph type="title" idx="15"/>
          </p:nvPr>
        </p:nvSpPr>
        <p:spPr>
          <a:xfrm>
            <a:off x="5033780" y="3179712"/>
            <a:ext cx="876300" cy="115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4" name="Google Shape;414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9" name="Google Shape;419;p55"/>
          <p:cNvGrpSpPr/>
          <p:nvPr/>
        </p:nvGrpSpPr>
        <p:grpSpPr>
          <a:xfrm>
            <a:off x="6670200" y="0"/>
            <a:ext cx="2473800" cy="4131000"/>
            <a:chOff x="6670200" y="0"/>
            <a:chExt cx="2473800" cy="4131000"/>
          </a:xfrm>
        </p:grpSpPr>
        <p:sp>
          <p:nvSpPr>
            <p:cNvPr id="420" name="Google Shape;420;p55"/>
            <p:cNvSpPr/>
            <p:nvPr/>
          </p:nvSpPr>
          <p:spPr>
            <a:xfrm flipH="1">
              <a:off x="6670200" y="1012500"/>
              <a:ext cx="2473800" cy="870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21" name="Google Shape;421;p55"/>
            <p:cNvCxnSpPr/>
            <p:nvPr/>
          </p:nvCxnSpPr>
          <p:spPr>
            <a:xfrm rot="10800000">
              <a:off x="8432750" y="0"/>
              <a:ext cx="0" cy="4131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22" name="Google Shape;422;p55"/>
          <p:cNvSpPr txBox="1">
            <a:spLocks noGrp="1"/>
          </p:cNvSpPr>
          <p:nvPr>
            <p:ph type="title"/>
          </p:nvPr>
        </p:nvSpPr>
        <p:spPr>
          <a:xfrm flipH="1">
            <a:off x="4426725" y="2036300"/>
            <a:ext cx="3205200" cy="147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API</a:t>
            </a:r>
            <a:endParaRPr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Esterne</a:t>
            </a:r>
            <a:endParaRPr dirty="0"/>
          </a:p>
        </p:txBody>
      </p:sp>
      <p:sp>
        <p:nvSpPr>
          <p:cNvPr id="423" name="Google Shape;423;p55"/>
          <p:cNvSpPr txBox="1">
            <a:spLocks noGrp="1"/>
          </p:cNvSpPr>
          <p:nvPr>
            <p:ph type="title" idx="2"/>
          </p:nvPr>
        </p:nvSpPr>
        <p:spPr>
          <a:xfrm flipH="1">
            <a:off x="6555825" y="1012500"/>
            <a:ext cx="1076100" cy="87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56"/>
          <p:cNvSpPr txBox="1">
            <a:spLocks noGrp="1"/>
          </p:cNvSpPr>
          <p:nvPr>
            <p:ph type="title"/>
          </p:nvPr>
        </p:nvSpPr>
        <p:spPr>
          <a:xfrm>
            <a:off x="713225" y="1139000"/>
            <a:ext cx="2789700" cy="161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Canzoni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Artista</a:t>
            </a:r>
            <a:endParaRPr dirty="0"/>
          </a:p>
        </p:txBody>
      </p:sp>
      <p:sp>
        <p:nvSpPr>
          <p:cNvPr id="429" name="Google Shape;429;p56"/>
          <p:cNvSpPr txBox="1">
            <a:spLocks noGrp="1"/>
          </p:cNvSpPr>
          <p:nvPr>
            <p:ph type="subTitle" idx="1"/>
          </p:nvPr>
        </p:nvSpPr>
        <p:spPr>
          <a:xfrm>
            <a:off x="713225" y="2810700"/>
            <a:ext cx="2789700" cy="114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Utilizza property in wikidata per restituire tutte le canzoni fatte da un artista</a:t>
            </a:r>
            <a:endParaRPr dirty="0"/>
          </a:p>
        </p:txBody>
      </p:sp>
      <p:pic>
        <p:nvPicPr>
          <p:cNvPr id="430" name="Google Shape;430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7825" y="1344214"/>
            <a:ext cx="5832975" cy="2455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57"/>
          <p:cNvSpPr txBox="1">
            <a:spLocks noGrp="1"/>
          </p:cNvSpPr>
          <p:nvPr>
            <p:ph type="title"/>
          </p:nvPr>
        </p:nvSpPr>
        <p:spPr>
          <a:xfrm>
            <a:off x="713225" y="1139000"/>
            <a:ext cx="2789700" cy="161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Informazioni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Artista</a:t>
            </a:r>
            <a:endParaRPr/>
          </a:p>
        </p:txBody>
      </p:sp>
      <p:sp>
        <p:nvSpPr>
          <p:cNvPr id="436" name="Google Shape;436;p57"/>
          <p:cNvSpPr txBox="1">
            <a:spLocks noGrp="1"/>
          </p:cNvSpPr>
          <p:nvPr>
            <p:ph type="subTitle" idx="1"/>
          </p:nvPr>
        </p:nvSpPr>
        <p:spPr>
          <a:xfrm>
            <a:off x="713225" y="2810700"/>
            <a:ext cx="2789700" cy="114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Utilizza property in wikidata per restituire data di nascita, luogo di nascita con coordinate e premi relativi ad un artista</a:t>
            </a:r>
            <a:endParaRPr/>
          </a:p>
        </p:txBody>
      </p:sp>
      <p:pic>
        <p:nvPicPr>
          <p:cNvPr id="437" name="Google Shape;437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9525" y="944288"/>
            <a:ext cx="4974700" cy="3254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58"/>
          <p:cNvSpPr txBox="1">
            <a:spLocks noGrp="1"/>
          </p:cNvSpPr>
          <p:nvPr>
            <p:ph type="title"/>
          </p:nvPr>
        </p:nvSpPr>
        <p:spPr>
          <a:xfrm>
            <a:off x="713225" y="1139000"/>
            <a:ext cx="2789700" cy="161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Informazioni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Canzone</a:t>
            </a:r>
            <a:endParaRPr/>
          </a:p>
        </p:txBody>
      </p:sp>
      <p:sp>
        <p:nvSpPr>
          <p:cNvPr id="443" name="Google Shape;443;p58"/>
          <p:cNvSpPr txBox="1">
            <a:spLocks noGrp="1"/>
          </p:cNvSpPr>
          <p:nvPr>
            <p:ph type="subTitle" idx="1"/>
          </p:nvPr>
        </p:nvSpPr>
        <p:spPr>
          <a:xfrm>
            <a:off x="713225" y="2810700"/>
            <a:ext cx="2789700" cy="114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Utilizza property in wikidata per restituire data di pubblicazione, album e genere di una canzone</a:t>
            </a:r>
            <a:endParaRPr/>
          </a:p>
        </p:txBody>
      </p:sp>
      <p:pic>
        <p:nvPicPr>
          <p:cNvPr id="444" name="Google Shape;444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9425" y="1237475"/>
            <a:ext cx="5130198" cy="266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59"/>
          <p:cNvSpPr txBox="1">
            <a:spLocks noGrp="1"/>
          </p:cNvSpPr>
          <p:nvPr>
            <p:ph type="title"/>
          </p:nvPr>
        </p:nvSpPr>
        <p:spPr>
          <a:xfrm>
            <a:off x="713225" y="1139000"/>
            <a:ext cx="2789700" cy="161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Artista da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Premio</a:t>
            </a:r>
            <a:endParaRPr dirty="0"/>
          </a:p>
        </p:txBody>
      </p:sp>
      <p:sp>
        <p:nvSpPr>
          <p:cNvPr id="450" name="Google Shape;450;p59"/>
          <p:cNvSpPr txBox="1">
            <a:spLocks noGrp="1"/>
          </p:cNvSpPr>
          <p:nvPr>
            <p:ph type="subTitle" idx="1"/>
          </p:nvPr>
        </p:nvSpPr>
        <p:spPr>
          <a:xfrm>
            <a:off x="713225" y="2810700"/>
            <a:ext cx="2789700" cy="114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Utilizza property in wikidata per restituire il suggerimento di un artista dato un premio</a:t>
            </a:r>
            <a:endParaRPr dirty="0"/>
          </a:p>
        </p:txBody>
      </p:sp>
      <p:pic>
        <p:nvPicPr>
          <p:cNvPr id="451" name="Google Shape;451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8375" y="152400"/>
            <a:ext cx="2083568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61"/>
          <p:cNvSpPr txBox="1">
            <a:spLocks noGrp="1"/>
          </p:cNvSpPr>
          <p:nvPr>
            <p:ph type="title"/>
          </p:nvPr>
        </p:nvSpPr>
        <p:spPr>
          <a:xfrm>
            <a:off x="713225" y="1139000"/>
            <a:ext cx="2789700" cy="161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Canzone da Genere</a:t>
            </a:r>
            <a:endParaRPr dirty="0"/>
          </a:p>
        </p:txBody>
      </p:sp>
      <p:sp>
        <p:nvSpPr>
          <p:cNvPr id="463" name="Google Shape;463;p61"/>
          <p:cNvSpPr txBox="1">
            <a:spLocks noGrp="1"/>
          </p:cNvSpPr>
          <p:nvPr>
            <p:ph type="subTitle" idx="1"/>
          </p:nvPr>
        </p:nvSpPr>
        <p:spPr>
          <a:xfrm>
            <a:off x="713225" y="2810700"/>
            <a:ext cx="2789700" cy="114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Utilizza property in wikidata per restituire un suggerimento per le canzoni dato il genere</a:t>
            </a:r>
            <a:endParaRPr dirty="0"/>
          </a:p>
        </p:txBody>
      </p:sp>
      <p:pic>
        <p:nvPicPr>
          <p:cNvPr id="464" name="Google Shape;464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3000" y="465050"/>
            <a:ext cx="4113401" cy="42134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60"/>
          <p:cNvSpPr txBox="1">
            <a:spLocks noGrp="1"/>
          </p:cNvSpPr>
          <p:nvPr>
            <p:ph type="title"/>
          </p:nvPr>
        </p:nvSpPr>
        <p:spPr>
          <a:xfrm>
            <a:off x="713225" y="470650"/>
            <a:ext cx="7717500" cy="54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Altre API utilizzate</a:t>
            </a:r>
            <a:endParaRPr dirty="0"/>
          </a:p>
        </p:txBody>
      </p:sp>
      <p:sp>
        <p:nvSpPr>
          <p:cNvPr id="457" name="Google Shape;457;p60"/>
          <p:cNvSpPr txBox="1">
            <a:spLocks noGrp="1"/>
          </p:cNvSpPr>
          <p:nvPr>
            <p:ph type="body" idx="1"/>
          </p:nvPr>
        </p:nvSpPr>
        <p:spPr>
          <a:xfrm>
            <a:off x="1691100" y="1759300"/>
            <a:ext cx="5761800" cy="209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Spotify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Leaflet: per le mappe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Highcharts: per i grafici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9" name="Google Shape;469;p62"/>
          <p:cNvGrpSpPr/>
          <p:nvPr/>
        </p:nvGrpSpPr>
        <p:grpSpPr>
          <a:xfrm>
            <a:off x="6670200" y="0"/>
            <a:ext cx="2473800" cy="4131000"/>
            <a:chOff x="6670200" y="0"/>
            <a:chExt cx="2473800" cy="4131000"/>
          </a:xfrm>
        </p:grpSpPr>
        <p:sp>
          <p:nvSpPr>
            <p:cNvPr id="470" name="Google Shape;470;p62"/>
            <p:cNvSpPr/>
            <p:nvPr/>
          </p:nvSpPr>
          <p:spPr>
            <a:xfrm flipH="1">
              <a:off x="6670200" y="1012500"/>
              <a:ext cx="2473800" cy="870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71" name="Google Shape;471;p62"/>
            <p:cNvCxnSpPr/>
            <p:nvPr/>
          </p:nvCxnSpPr>
          <p:spPr>
            <a:xfrm rot="10800000">
              <a:off x="8432750" y="0"/>
              <a:ext cx="0" cy="4131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72" name="Google Shape;472;p62"/>
          <p:cNvSpPr txBox="1">
            <a:spLocks noGrp="1"/>
          </p:cNvSpPr>
          <p:nvPr>
            <p:ph type="title"/>
          </p:nvPr>
        </p:nvSpPr>
        <p:spPr>
          <a:xfrm flipH="1">
            <a:off x="4426725" y="2036300"/>
            <a:ext cx="3205200" cy="147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Interazioni</a:t>
            </a:r>
            <a:endParaRPr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Inusuali</a:t>
            </a:r>
            <a:endParaRPr/>
          </a:p>
        </p:txBody>
      </p:sp>
      <p:sp>
        <p:nvSpPr>
          <p:cNvPr id="473" name="Google Shape;473;p62"/>
          <p:cNvSpPr txBox="1">
            <a:spLocks noGrp="1"/>
          </p:cNvSpPr>
          <p:nvPr>
            <p:ph type="title" idx="2"/>
          </p:nvPr>
        </p:nvSpPr>
        <p:spPr>
          <a:xfrm flipH="1">
            <a:off x="6555825" y="1012500"/>
            <a:ext cx="1076100" cy="87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474" name="Google Shape;474;p62"/>
          <p:cNvSpPr txBox="1">
            <a:spLocks noGrp="1"/>
          </p:cNvSpPr>
          <p:nvPr>
            <p:ph type="subTitle" idx="1"/>
          </p:nvPr>
        </p:nvSpPr>
        <p:spPr>
          <a:xfrm flipH="1">
            <a:off x="4426725" y="3573275"/>
            <a:ext cx="3205200" cy="6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63"/>
          <p:cNvSpPr txBox="1">
            <a:spLocks noGrp="1"/>
          </p:cNvSpPr>
          <p:nvPr>
            <p:ph type="title"/>
          </p:nvPr>
        </p:nvSpPr>
        <p:spPr>
          <a:xfrm>
            <a:off x="2143050" y="1461775"/>
            <a:ext cx="4857900" cy="80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Artista (wikidata)</a:t>
            </a:r>
            <a:endParaRPr dirty="0"/>
          </a:p>
        </p:txBody>
      </p:sp>
      <p:sp>
        <p:nvSpPr>
          <p:cNvPr id="480" name="Google Shape;480;p63"/>
          <p:cNvSpPr txBox="1">
            <a:spLocks noGrp="1"/>
          </p:cNvSpPr>
          <p:nvPr>
            <p:ph type="subTitle" idx="1"/>
          </p:nvPr>
        </p:nvSpPr>
        <p:spPr>
          <a:xfrm>
            <a:off x="2143050" y="2360663"/>
            <a:ext cx="4857900" cy="12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Visualizzare la cronologia delle sue pubblicazioni.</a:t>
            </a:r>
            <a:endParaRPr i="1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5" name="Google Shape;305;p37"/>
          <p:cNvGrpSpPr/>
          <p:nvPr/>
        </p:nvGrpSpPr>
        <p:grpSpPr>
          <a:xfrm>
            <a:off x="0" y="0"/>
            <a:ext cx="2473800" cy="4131000"/>
            <a:chOff x="0" y="0"/>
            <a:chExt cx="2473800" cy="4131000"/>
          </a:xfrm>
        </p:grpSpPr>
        <p:sp>
          <p:nvSpPr>
            <p:cNvPr id="306" name="Google Shape;306;p37"/>
            <p:cNvSpPr/>
            <p:nvPr/>
          </p:nvSpPr>
          <p:spPr>
            <a:xfrm>
              <a:off x="0" y="1012500"/>
              <a:ext cx="2473800" cy="870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07" name="Google Shape;307;p37"/>
            <p:cNvCxnSpPr/>
            <p:nvPr/>
          </p:nvCxnSpPr>
          <p:spPr>
            <a:xfrm rot="10800000">
              <a:off x="711250" y="0"/>
              <a:ext cx="0" cy="4131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08" name="Google Shape;308;p37"/>
          <p:cNvSpPr txBox="1">
            <a:spLocks noGrp="1"/>
          </p:cNvSpPr>
          <p:nvPr>
            <p:ph type="title"/>
          </p:nvPr>
        </p:nvSpPr>
        <p:spPr>
          <a:xfrm>
            <a:off x="1512075" y="2036300"/>
            <a:ext cx="3205200" cy="147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Challenge principali</a:t>
            </a:r>
            <a:endParaRPr dirty="0"/>
          </a:p>
        </p:txBody>
      </p:sp>
      <p:sp>
        <p:nvSpPr>
          <p:cNvPr id="309" name="Google Shape;309;p37"/>
          <p:cNvSpPr txBox="1">
            <a:spLocks noGrp="1"/>
          </p:cNvSpPr>
          <p:nvPr>
            <p:ph type="title" idx="2"/>
          </p:nvPr>
        </p:nvSpPr>
        <p:spPr>
          <a:xfrm>
            <a:off x="1512075" y="1012500"/>
            <a:ext cx="1076100" cy="87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5" name="Google Shape;485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0" name="Google Shape;490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59765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5" name="Google Shape;495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67"/>
          <p:cNvSpPr txBox="1">
            <a:spLocks noGrp="1"/>
          </p:cNvSpPr>
          <p:nvPr>
            <p:ph type="title"/>
          </p:nvPr>
        </p:nvSpPr>
        <p:spPr>
          <a:xfrm>
            <a:off x="2143050" y="1461775"/>
            <a:ext cx="4857900" cy="80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Artista (wikidata)</a:t>
            </a:r>
            <a:endParaRPr dirty="0"/>
          </a:p>
        </p:txBody>
      </p:sp>
      <p:sp>
        <p:nvSpPr>
          <p:cNvPr id="501" name="Google Shape;501;p67"/>
          <p:cNvSpPr txBox="1">
            <a:spLocks noGrp="1"/>
          </p:cNvSpPr>
          <p:nvPr>
            <p:ph type="subTitle" idx="1"/>
          </p:nvPr>
        </p:nvSpPr>
        <p:spPr>
          <a:xfrm>
            <a:off x="2143050" y="2360663"/>
            <a:ext cx="4857900" cy="12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Visualizzare il suo luogo di nascita.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6" name="Google Shape;506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1" name="Google Shape;511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6" name="Google Shape;516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71"/>
          <p:cNvSpPr txBox="1">
            <a:spLocks noGrp="1"/>
          </p:cNvSpPr>
          <p:nvPr>
            <p:ph type="title"/>
          </p:nvPr>
        </p:nvSpPr>
        <p:spPr>
          <a:xfrm>
            <a:off x="2143050" y="1461775"/>
            <a:ext cx="4857900" cy="80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Artista (wikidata)</a:t>
            </a:r>
            <a:endParaRPr/>
          </a:p>
        </p:txBody>
      </p:sp>
      <p:sp>
        <p:nvSpPr>
          <p:cNvPr id="522" name="Google Shape;522;p71"/>
          <p:cNvSpPr txBox="1">
            <a:spLocks noGrp="1"/>
          </p:cNvSpPr>
          <p:nvPr>
            <p:ph type="subTitle" idx="1"/>
          </p:nvPr>
        </p:nvSpPr>
        <p:spPr>
          <a:xfrm>
            <a:off x="2143050" y="2360663"/>
            <a:ext cx="4857900" cy="12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Visualizzare i generi musicali di un artista.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Consigliare un brano musicale per genere trovato.</a:t>
            </a:r>
            <a:endParaRPr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7" name="Google Shape;527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" name="Google Shape;532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8"/>
          <p:cNvSpPr txBox="1">
            <a:spLocks noGrp="1"/>
          </p:cNvSpPr>
          <p:nvPr>
            <p:ph type="title"/>
          </p:nvPr>
        </p:nvSpPr>
        <p:spPr>
          <a:xfrm>
            <a:off x="2143050" y="1461775"/>
            <a:ext cx="4857900" cy="80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Wikidata</a:t>
            </a:r>
            <a:endParaRPr/>
          </a:p>
        </p:txBody>
      </p:sp>
      <p:sp>
        <p:nvSpPr>
          <p:cNvPr id="315" name="Google Shape;315;p38"/>
          <p:cNvSpPr txBox="1">
            <a:spLocks noGrp="1"/>
          </p:cNvSpPr>
          <p:nvPr>
            <p:ph type="subTitle" idx="1"/>
          </p:nvPr>
        </p:nvSpPr>
        <p:spPr>
          <a:xfrm>
            <a:off x="2143050" y="2360663"/>
            <a:ext cx="4857900" cy="12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L’opzionalità dei parametri in SPARQL rende difficile effettuare query efficienti che non vadano in timeout; per questa ragione abbiamo impiegato diverse strategie.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7" name="Google Shape;537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" name="Google Shape;542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7" name="Google Shape;547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77"/>
          <p:cNvSpPr txBox="1">
            <a:spLocks noGrp="1"/>
          </p:cNvSpPr>
          <p:nvPr>
            <p:ph type="title"/>
          </p:nvPr>
        </p:nvSpPr>
        <p:spPr>
          <a:xfrm>
            <a:off x="2143050" y="1461775"/>
            <a:ext cx="4857900" cy="80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Artista (wikidata)</a:t>
            </a:r>
            <a:endParaRPr/>
          </a:p>
        </p:txBody>
      </p:sp>
      <p:sp>
        <p:nvSpPr>
          <p:cNvPr id="553" name="Google Shape;553;p77"/>
          <p:cNvSpPr txBox="1">
            <a:spLocks noGrp="1"/>
          </p:cNvSpPr>
          <p:nvPr>
            <p:ph type="subTitle" idx="1"/>
          </p:nvPr>
        </p:nvSpPr>
        <p:spPr>
          <a:xfrm>
            <a:off x="2143050" y="2360663"/>
            <a:ext cx="4857900" cy="12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Visualizzare i premi musicali di un artista.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Consigliare un artista che abbia ricevuto lo stesso premio.</a:t>
            </a:r>
            <a:endParaRPr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8" name="Google Shape;558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" name="Google Shape;563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8" name="Google Shape;568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81"/>
          <p:cNvSpPr txBox="1">
            <a:spLocks noGrp="1"/>
          </p:cNvSpPr>
          <p:nvPr>
            <p:ph type="title"/>
          </p:nvPr>
        </p:nvSpPr>
        <p:spPr>
          <a:xfrm>
            <a:off x="2143050" y="1461775"/>
            <a:ext cx="4857900" cy="80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Playlist (spotify)</a:t>
            </a:r>
            <a:endParaRPr dirty="0"/>
          </a:p>
        </p:txBody>
      </p:sp>
      <p:sp>
        <p:nvSpPr>
          <p:cNvPr id="574" name="Google Shape;574;p81"/>
          <p:cNvSpPr txBox="1">
            <a:spLocks noGrp="1"/>
          </p:cNvSpPr>
          <p:nvPr>
            <p:ph type="subTitle" idx="1"/>
          </p:nvPr>
        </p:nvSpPr>
        <p:spPr>
          <a:xfrm>
            <a:off x="2143050" y="2360663"/>
            <a:ext cx="4857900" cy="12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Visualizzare la cronologia dei brani compresi nella playlist.</a:t>
            </a:r>
            <a:endParaRPr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9" name="Google Shape;579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4" name="Google Shape;584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9"/>
          <p:cNvSpPr txBox="1">
            <a:spLocks noGrp="1"/>
          </p:cNvSpPr>
          <p:nvPr>
            <p:ph type="title"/>
          </p:nvPr>
        </p:nvSpPr>
        <p:spPr>
          <a:xfrm>
            <a:off x="713225" y="470650"/>
            <a:ext cx="7717500" cy="54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Appoggiarsi su dati sicuri</a:t>
            </a:r>
            <a:endParaRPr dirty="0"/>
          </a:p>
        </p:txBody>
      </p:sp>
      <p:sp>
        <p:nvSpPr>
          <p:cNvPr id="321" name="Google Shape;321;p39"/>
          <p:cNvSpPr txBox="1">
            <a:spLocks noGrp="1"/>
          </p:cNvSpPr>
          <p:nvPr>
            <p:ph type="subTitle" idx="1"/>
          </p:nvPr>
        </p:nvSpPr>
        <p:spPr>
          <a:xfrm>
            <a:off x="1106875" y="1964500"/>
            <a:ext cx="3200400" cy="18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Spotify ha più di 100 milioni di canzoni nel proprio DB.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Una base così solida garantisce di navigare, in maniera esaustiva, la vita musicale di un'artista.</a:t>
            </a:r>
            <a:endParaRPr dirty="0"/>
          </a:p>
        </p:txBody>
      </p:sp>
      <p:sp>
        <p:nvSpPr>
          <p:cNvPr id="322" name="Google Shape;322;p39"/>
          <p:cNvSpPr txBox="1">
            <a:spLocks noGrp="1"/>
          </p:cNvSpPr>
          <p:nvPr>
            <p:ph type="subTitle" idx="2"/>
          </p:nvPr>
        </p:nvSpPr>
        <p:spPr>
          <a:xfrm>
            <a:off x="4836725" y="1964500"/>
            <a:ext cx="3200400" cy="18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Questa comprende gli album e i brani di un artista, con eventuali collaborazioni.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Infine sono presenti metadati come i generi musicali degli album.</a:t>
            </a:r>
            <a:endParaRPr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9" name="Google Shape;589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85"/>
          <p:cNvSpPr txBox="1">
            <a:spLocks noGrp="1"/>
          </p:cNvSpPr>
          <p:nvPr>
            <p:ph type="title"/>
          </p:nvPr>
        </p:nvSpPr>
        <p:spPr>
          <a:xfrm>
            <a:off x="2143050" y="1461775"/>
            <a:ext cx="4857900" cy="80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Playlist (wikidata)</a:t>
            </a:r>
            <a:endParaRPr dirty="0"/>
          </a:p>
        </p:txBody>
      </p:sp>
      <p:sp>
        <p:nvSpPr>
          <p:cNvPr id="595" name="Google Shape;595;p85"/>
          <p:cNvSpPr txBox="1">
            <a:spLocks noGrp="1"/>
          </p:cNvSpPr>
          <p:nvPr>
            <p:ph type="subTitle" idx="1"/>
          </p:nvPr>
        </p:nvSpPr>
        <p:spPr>
          <a:xfrm>
            <a:off x="2143050" y="2360663"/>
            <a:ext cx="4857900" cy="12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Visualizzare il luogo di nascita degli artisti compresi nella playlist.</a:t>
            </a:r>
            <a:endParaRPr dirty="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0" name="Google Shape;600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5" name="Google Shape;605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0" name="Google Shape;610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89"/>
          <p:cNvSpPr txBox="1">
            <a:spLocks noGrp="1"/>
          </p:cNvSpPr>
          <p:nvPr>
            <p:ph type="title"/>
          </p:nvPr>
        </p:nvSpPr>
        <p:spPr>
          <a:xfrm>
            <a:off x="2143050" y="1461775"/>
            <a:ext cx="4857900" cy="80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Playlist (spotify)</a:t>
            </a:r>
            <a:endParaRPr/>
          </a:p>
        </p:txBody>
      </p:sp>
      <p:sp>
        <p:nvSpPr>
          <p:cNvPr id="616" name="Google Shape;616;p89"/>
          <p:cNvSpPr txBox="1">
            <a:spLocks noGrp="1"/>
          </p:cNvSpPr>
          <p:nvPr>
            <p:ph type="subTitle" idx="1"/>
          </p:nvPr>
        </p:nvSpPr>
        <p:spPr>
          <a:xfrm>
            <a:off x="2143050" y="2360663"/>
            <a:ext cx="4857900" cy="12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Visualizzare i generi musicali compresi nella playlist.</a:t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1" name="Google Shape;621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6" name="Google Shape;626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1" name="Google Shape;631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6" name="Google Shape;636;p93"/>
          <p:cNvGrpSpPr/>
          <p:nvPr/>
        </p:nvGrpSpPr>
        <p:grpSpPr>
          <a:xfrm>
            <a:off x="0" y="-150"/>
            <a:ext cx="9144000" cy="2572200"/>
            <a:chOff x="0" y="-150"/>
            <a:chExt cx="9144000" cy="2572200"/>
          </a:xfrm>
        </p:grpSpPr>
        <p:sp>
          <p:nvSpPr>
            <p:cNvPr id="637" name="Google Shape;637;p93"/>
            <p:cNvSpPr/>
            <p:nvPr/>
          </p:nvSpPr>
          <p:spPr>
            <a:xfrm>
              <a:off x="0" y="1649975"/>
              <a:ext cx="9144000" cy="574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638" name="Google Shape;638;p93"/>
            <p:cNvCxnSpPr/>
            <p:nvPr/>
          </p:nvCxnSpPr>
          <p:spPr>
            <a:xfrm rot="10800000">
              <a:off x="8430313" y="-150"/>
              <a:ext cx="0" cy="25722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639" name="Google Shape;639;p93"/>
          <p:cNvSpPr txBox="1">
            <a:spLocks noGrp="1"/>
          </p:cNvSpPr>
          <p:nvPr>
            <p:ph type="title"/>
          </p:nvPr>
        </p:nvSpPr>
        <p:spPr>
          <a:xfrm>
            <a:off x="2654700" y="530250"/>
            <a:ext cx="3834600" cy="110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Grazie!</a:t>
            </a:r>
            <a:endParaRPr dirty="0"/>
          </a:p>
        </p:txBody>
      </p:sp>
      <p:sp>
        <p:nvSpPr>
          <p:cNvPr id="640" name="Google Shape;640;p93"/>
          <p:cNvSpPr txBox="1">
            <a:spLocks noGrp="1"/>
          </p:cNvSpPr>
          <p:nvPr>
            <p:ph type="subTitle" idx="2"/>
          </p:nvPr>
        </p:nvSpPr>
        <p:spPr>
          <a:xfrm>
            <a:off x="2654700" y="4111851"/>
            <a:ext cx="3834600" cy="33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Please keep this slide for attribution</a:t>
            </a:r>
            <a:endParaRPr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40"/>
          <p:cNvSpPr txBox="1">
            <a:spLocks noGrp="1"/>
          </p:cNvSpPr>
          <p:nvPr>
            <p:ph type="body" idx="1"/>
          </p:nvPr>
        </p:nvSpPr>
        <p:spPr>
          <a:xfrm>
            <a:off x="1691100" y="1759300"/>
            <a:ext cx="5761800" cy="209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Uno dei problemi più comuni sorge quando Wikidata presenta dati ambigui; queste incongruenze possono presentarsi sotto diversi aspetti:</a:t>
            </a:r>
            <a:endParaRPr dirty="0"/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SzPts val="1400"/>
              <a:buFont typeface="Commissioner"/>
              <a:buChar char="■"/>
            </a:pPr>
            <a:r>
              <a:rPr lang="en" dirty="0"/>
              <a:t>Entità omonime 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 dirty="0"/>
              <a:t>Incongruenza tra la lingua attesa e la lingua effettiva delle label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 dirty="0"/>
              <a:t>Informazioni incomplete o obsolete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1600"/>
              </a:spcAft>
              <a:buSzPts val="1400"/>
              <a:buChar char="■"/>
            </a:pPr>
            <a:r>
              <a:rPr lang="en" dirty="0"/>
              <a:t>Identificativi di Spotify mancanti (o viceversa).</a:t>
            </a:r>
            <a:endParaRPr dirty="0"/>
          </a:p>
        </p:txBody>
      </p:sp>
      <p:sp>
        <p:nvSpPr>
          <p:cNvPr id="328" name="Google Shape;328;p40"/>
          <p:cNvSpPr txBox="1">
            <a:spLocks noGrp="1"/>
          </p:cNvSpPr>
          <p:nvPr>
            <p:ph type="title"/>
          </p:nvPr>
        </p:nvSpPr>
        <p:spPr>
          <a:xfrm>
            <a:off x="713225" y="470650"/>
            <a:ext cx="7717500" cy="54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…e utilizzarli nelle query.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41"/>
          <p:cNvSpPr txBox="1">
            <a:spLocks noGrp="1"/>
          </p:cNvSpPr>
          <p:nvPr>
            <p:ph type="body" idx="1"/>
          </p:nvPr>
        </p:nvSpPr>
        <p:spPr>
          <a:xfrm>
            <a:off x="1691100" y="1759300"/>
            <a:ext cx="5761800" cy="209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dirty="0"/>
              <a:t>Le difficoltà si amplificano quando le query dipendono da quelle precedenti, specialmente se in una richiesta passata i dati non sono stati trovati. 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dirty="0"/>
              <a:t>È quindi fondamentale prestare attenzione e impostare LIMIT sufficientemente bassi per ottimizzare le risposte.</a:t>
            </a:r>
            <a:endParaRPr dirty="0"/>
          </a:p>
        </p:txBody>
      </p:sp>
      <p:sp>
        <p:nvSpPr>
          <p:cNvPr id="334" name="Google Shape;334;p41"/>
          <p:cNvSpPr txBox="1">
            <a:spLocks noGrp="1"/>
          </p:cNvSpPr>
          <p:nvPr>
            <p:ph type="title"/>
          </p:nvPr>
        </p:nvSpPr>
        <p:spPr>
          <a:xfrm>
            <a:off x="713225" y="470650"/>
            <a:ext cx="7717500" cy="54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 come se non bastasse</a:t>
            </a:r>
            <a:endParaRPr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9" name="Google Shape;339;p42"/>
          <p:cNvGrpSpPr/>
          <p:nvPr/>
        </p:nvGrpSpPr>
        <p:grpSpPr>
          <a:xfrm>
            <a:off x="6670200" y="0"/>
            <a:ext cx="2473800" cy="4131000"/>
            <a:chOff x="6670200" y="0"/>
            <a:chExt cx="2473800" cy="4131000"/>
          </a:xfrm>
        </p:grpSpPr>
        <p:sp>
          <p:nvSpPr>
            <p:cNvPr id="340" name="Google Shape;340;p42"/>
            <p:cNvSpPr/>
            <p:nvPr/>
          </p:nvSpPr>
          <p:spPr>
            <a:xfrm flipH="1">
              <a:off x="6670200" y="1012500"/>
              <a:ext cx="2473800" cy="870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41" name="Google Shape;341;p42"/>
            <p:cNvCxnSpPr/>
            <p:nvPr/>
          </p:nvCxnSpPr>
          <p:spPr>
            <a:xfrm rot="10800000">
              <a:off x="8432750" y="0"/>
              <a:ext cx="0" cy="4131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42" name="Google Shape;342;p42"/>
          <p:cNvSpPr txBox="1">
            <a:spLocks noGrp="1"/>
          </p:cNvSpPr>
          <p:nvPr>
            <p:ph type="title"/>
          </p:nvPr>
        </p:nvSpPr>
        <p:spPr>
          <a:xfrm flipH="1">
            <a:off x="4426725" y="2036300"/>
            <a:ext cx="3205200" cy="147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Struttura interna</a:t>
            </a:r>
            <a:endParaRPr/>
          </a:p>
        </p:txBody>
      </p:sp>
      <p:sp>
        <p:nvSpPr>
          <p:cNvPr id="343" name="Google Shape;343;p42"/>
          <p:cNvSpPr txBox="1">
            <a:spLocks noGrp="1"/>
          </p:cNvSpPr>
          <p:nvPr>
            <p:ph type="title" idx="2"/>
          </p:nvPr>
        </p:nvSpPr>
        <p:spPr>
          <a:xfrm flipH="1">
            <a:off x="6555825" y="1012500"/>
            <a:ext cx="1076100" cy="87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8" name="Google Shape;348;p43"/>
          <p:cNvCxnSpPr/>
          <p:nvPr/>
        </p:nvCxnSpPr>
        <p:spPr>
          <a:xfrm rot="10800000">
            <a:off x="-50" y="4876025"/>
            <a:ext cx="3955200" cy="0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349" name="Google Shape;349;p43"/>
          <p:cNvSpPr txBox="1">
            <a:spLocks noGrp="1"/>
          </p:cNvSpPr>
          <p:nvPr>
            <p:ph type="title"/>
          </p:nvPr>
        </p:nvSpPr>
        <p:spPr>
          <a:xfrm>
            <a:off x="713250" y="427875"/>
            <a:ext cx="7717500" cy="54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Ricapitolando</a:t>
            </a:r>
            <a:endParaRPr/>
          </a:p>
        </p:txBody>
      </p:sp>
      <p:sp>
        <p:nvSpPr>
          <p:cNvPr id="350" name="Google Shape;350;p43"/>
          <p:cNvSpPr txBox="1">
            <a:spLocks noGrp="1"/>
          </p:cNvSpPr>
          <p:nvPr>
            <p:ph type="subTitle" idx="1"/>
          </p:nvPr>
        </p:nvSpPr>
        <p:spPr>
          <a:xfrm>
            <a:off x="1931150" y="1850002"/>
            <a:ext cx="2318700" cy="8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Unisce i dati dei file e di tutti gli endpoint e li mette a disposizione</a:t>
            </a:r>
            <a:endParaRPr dirty="0"/>
          </a:p>
        </p:txBody>
      </p:sp>
      <p:sp>
        <p:nvSpPr>
          <p:cNvPr id="351" name="Google Shape;351;p43"/>
          <p:cNvSpPr txBox="1">
            <a:spLocks noGrp="1"/>
          </p:cNvSpPr>
          <p:nvPr>
            <p:ph type="subTitle" idx="2"/>
          </p:nvPr>
        </p:nvSpPr>
        <p:spPr>
          <a:xfrm>
            <a:off x="1877250" y="1357600"/>
            <a:ext cx="2318700" cy="52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Server locale</a:t>
            </a:r>
            <a:endParaRPr/>
          </a:p>
        </p:txBody>
      </p:sp>
      <p:sp>
        <p:nvSpPr>
          <p:cNvPr id="352" name="Google Shape;352;p43"/>
          <p:cNvSpPr txBox="1">
            <a:spLocks noGrp="1"/>
          </p:cNvSpPr>
          <p:nvPr>
            <p:ph type="subTitle" idx="3"/>
          </p:nvPr>
        </p:nvSpPr>
        <p:spPr>
          <a:xfrm>
            <a:off x="1877250" y="3515601"/>
            <a:ext cx="2318700" cy="8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spotify million playlist dataset challenge</a:t>
            </a:r>
            <a:endParaRPr dirty="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53" name="Google Shape;353;p43"/>
          <p:cNvSpPr txBox="1">
            <a:spLocks noGrp="1"/>
          </p:cNvSpPr>
          <p:nvPr>
            <p:ph type="subTitle" idx="4"/>
          </p:nvPr>
        </p:nvSpPr>
        <p:spPr>
          <a:xfrm>
            <a:off x="1813100" y="2992149"/>
            <a:ext cx="2318700" cy="52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Dataset locale</a:t>
            </a:r>
            <a:endParaRPr dirty="0"/>
          </a:p>
        </p:txBody>
      </p:sp>
      <p:sp>
        <p:nvSpPr>
          <p:cNvPr id="354" name="Google Shape;354;p43"/>
          <p:cNvSpPr txBox="1">
            <a:spLocks noGrp="1"/>
          </p:cNvSpPr>
          <p:nvPr>
            <p:ph type="subTitle" idx="5"/>
          </p:nvPr>
        </p:nvSpPr>
        <p:spPr>
          <a:xfrm>
            <a:off x="4826200" y="1850002"/>
            <a:ext cx="2318700" cy="8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Endpoint SPARQL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Endpoint per la ricerca di stringhe</a:t>
            </a:r>
            <a:endParaRPr/>
          </a:p>
        </p:txBody>
      </p:sp>
      <p:sp>
        <p:nvSpPr>
          <p:cNvPr id="355" name="Google Shape;355;p43"/>
          <p:cNvSpPr txBox="1">
            <a:spLocks noGrp="1"/>
          </p:cNvSpPr>
          <p:nvPr>
            <p:ph type="subTitle" idx="6"/>
          </p:nvPr>
        </p:nvSpPr>
        <p:spPr>
          <a:xfrm>
            <a:off x="4787700" y="1357600"/>
            <a:ext cx="2742900" cy="52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Endpoint Wikidata</a:t>
            </a:r>
            <a:endParaRPr/>
          </a:p>
        </p:txBody>
      </p:sp>
      <p:sp>
        <p:nvSpPr>
          <p:cNvPr id="356" name="Google Shape;356;p43"/>
          <p:cNvSpPr txBox="1">
            <a:spLocks noGrp="1"/>
          </p:cNvSpPr>
          <p:nvPr>
            <p:ph type="subTitle" idx="7"/>
          </p:nvPr>
        </p:nvSpPr>
        <p:spPr>
          <a:xfrm>
            <a:off x="4826200" y="3515601"/>
            <a:ext cx="2318700" cy="8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Mette a disposizione tutti i dati di spotify</a:t>
            </a:r>
            <a:endParaRPr/>
          </a:p>
        </p:txBody>
      </p:sp>
      <p:sp>
        <p:nvSpPr>
          <p:cNvPr id="357" name="Google Shape;357;p43"/>
          <p:cNvSpPr txBox="1">
            <a:spLocks noGrp="1"/>
          </p:cNvSpPr>
          <p:nvPr>
            <p:ph type="subTitle" idx="8"/>
          </p:nvPr>
        </p:nvSpPr>
        <p:spPr>
          <a:xfrm>
            <a:off x="4787700" y="2992149"/>
            <a:ext cx="2318700" cy="52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API spotify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Formulating a Research Problem for University Students by Slidesgo">
  <a:themeElements>
    <a:clrScheme name="Simple Light">
      <a:dk1>
        <a:srgbClr val="0A0A0A"/>
      </a:dk1>
      <a:lt1>
        <a:srgbClr val="F9F9F9"/>
      </a:lt1>
      <a:dk2>
        <a:srgbClr val="DDDDDD"/>
      </a:dk2>
      <a:lt2>
        <a:srgbClr val="B3B4B3"/>
      </a:lt2>
      <a:accent1>
        <a:srgbClr val="878887"/>
      </a:accent1>
      <a:accent2>
        <a:srgbClr val="5F6160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A0A0A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509</Words>
  <Application>Microsoft Office PowerPoint</Application>
  <PresentationFormat>Presentazione su schermo (16:9)</PresentationFormat>
  <Paragraphs>89</Paragraphs>
  <Slides>59</Slides>
  <Notes>59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59</vt:i4>
      </vt:variant>
    </vt:vector>
  </HeadingPairs>
  <TitlesOfParts>
    <vt:vector size="66" baseType="lpstr">
      <vt:lpstr>Arial</vt:lpstr>
      <vt:lpstr>Chivo</vt:lpstr>
      <vt:lpstr>Golos Text SemiBold</vt:lpstr>
      <vt:lpstr>Commissioner</vt:lpstr>
      <vt:lpstr>Golos Text</vt:lpstr>
      <vt:lpstr>Red Hat Display</vt:lpstr>
      <vt:lpstr>Formulating a Research Problem for University Students by Slidesgo</vt:lpstr>
      <vt:lpstr>Integrated Music Knowledge Base App</vt:lpstr>
      <vt:lpstr>Tabella dei contenuti</vt:lpstr>
      <vt:lpstr>Challenge principali</vt:lpstr>
      <vt:lpstr>Wikidata</vt:lpstr>
      <vt:lpstr>Appoggiarsi su dati sicuri</vt:lpstr>
      <vt:lpstr>…e utilizzarli nelle query.</vt:lpstr>
      <vt:lpstr>E come se non bastasse</vt:lpstr>
      <vt:lpstr>Struttura interna</vt:lpstr>
      <vt:lpstr>Ricapitolando</vt:lpstr>
      <vt:lpstr>Overview generale dell’App</vt:lpstr>
      <vt:lpstr>Navigazione del sistema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API Esterne</vt:lpstr>
      <vt:lpstr>Canzoni Artista</vt:lpstr>
      <vt:lpstr>Informazioni Artista</vt:lpstr>
      <vt:lpstr>Informazioni Canzone</vt:lpstr>
      <vt:lpstr>Artista da Premio</vt:lpstr>
      <vt:lpstr>Canzone da Genere</vt:lpstr>
      <vt:lpstr>Altre API utilizzate</vt:lpstr>
      <vt:lpstr>Interazioni Inusuali</vt:lpstr>
      <vt:lpstr>Artista (wikidata)</vt:lpstr>
      <vt:lpstr>Presentazione standard di PowerPoint</vt:lpstr>
      <vt:lpstr>Presentazione standard di PowerPoint</vt:lpstr>
      <vt:lpstr>Presentazione standard di PowerPoint</vt:lpstr>
      <vt:lpstr>Artista (wikidata)</vt:lpstr>
      <vt:lpstr>Presentazione standard di PowerPoint</vt:lpstr>
      <vt:lpstr>Presentazione standard di PowerPoint</vt:lpstr>
      <vt:lpstr>Presentazione standard di PowerPoint</vt:lpstr>
      <vt:lpstr>Artista (wikidata)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Artista (wikidata)</vt:lpstr>
      <vt:lpstr>Presentazione standard di PowerPoint</vt:lpstr>
      <vt:lpstr>Presentazione standard di PowerPoint</vt:lpstr>
      <vt:lpstr>Presentazione standard di PowerPoint</vt:lpstr>
      <vt:lpstr>Playlist (spotify)</vt:lpstr>
      <vt:lpstr>Presentazione standard di PowerPoint</vt:lpstr>
      <vt:lpstr>Presentazione standard di PowerPoint</vt:lpstr>
      <vt:lpstr>Presentazione standard di PowerPoint</vt:lpstr>
      <vt:lpstr>Playlist (wikidata)</vt:lpstr>
      <vt:lpstr>Presentazione standard di PowerPoint</vt:lpstr>
      <vt:lpstr>Presentazione standard di PowerPoint</vt:lpstr>
      <vt:lpstr>Presentazione standard di PowerPoint</vt:lpstr>
      <vt:lpstr>Playlist (spotify)</vt:lpstr>
      <vt:lpstr>Presentazione standard di PowerPoint</vt:lpstr>
      <vt:lpstr>Presentazione standard di PowerPoint</vt:lpstr>
      <vt:lpstr>Presentazione standard di PowerPoint</vt:lpstr>
      <vt:lpstr>Grazie!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l.pina4@campus.unimib.it</cp:lastModifiedBy>
  <cp:revision>1</cp:revision>
  <dcterms:modified xsi:type="dcterms:W3CDTF">2025-02-27T15:07:51Z</dcterms:modified>
</cp:coreProperties>
</file>